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5"/>
    <p:sldMasterId id="2147483838" r:id="rId6"/>
  </p:sldMasterIdLst>
  <p:notesMasterIdLst>
    <p:notesMasterId r:id="rId9"/>
  </p:notesMasterIdLst>
  <p:handoutMasterIdLst>
    <p:handoutMasterId r:id="rId10"/>
  </p:handoutMasterIdLst>
  <p:sldIdLst>
    <p:sldId id="622" r:id="rId7"/>
    <p:sldId id="623" r:id="rId8"/>
  </p:sldIdLst>
  <p:sldSz cx="12122150" cy="6859588"/>
  <p:notesSz cx="7099300" cy="10234613"/>
  <p:defaultTextStyle>
    <a:defPPr>
      <a:defRPr lang="fr-FR"/>
    </a:defPPr>
    <a:lvl1pPr marL="0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6561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3121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19684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26242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32803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39359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45922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52482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orient="horz" pos="573" userDrawn="1">
          <p15:clr>
            <a:srgbClr val="A4A3A4"/>
          </p15:clr>
        </p15:guide>
        <p15:guide id="3" orient="horz" pos="1798" userDrawn="1">
          <p15:clr>
            <a:srgbClr val="A4A3A4"/>
          </p15:clr>
        </p15:guide>
        <p15:guide id="4" pos="5360" userDrawn="1">
          <p15:clr>
            <a:srgbClr val="A4A3A4"/>
          </p15:clr>
        </p15:guide>
        <p15:guide id="5" pos="280">
          <p15:clr>
            <a:srgbClr val="A4A3A4"/>
          </p15:clr>
        </p15:guide>
        <p15:guide id="6" pos="7265" userDrawn="1">
          <p15:clr>
            <a:srgbClr val="A4A3A4"/>
          </p15:clr>
        </p15:guide>
        <p15:guide id="7" pos="4771" userDrawn="1">
          <p15:clr>
            <a:srgbClr val="A4A3A4"/>
          </p15:clr>
        </p15:guide>
        <p15:guide id="8" pos="1142" userDrawn="1">
          <p15:clr>
            <a:srgbClr val="A4A3A4"/>
          </p15:clr>
        </p15:guide>
        <p15:guide id="9" pos="3818" userDrawn="1">
          <p15:clr>
            <a:srgbClr val="A4A3A4"/>
          </p15:clr>
        </p15:guide>
        <p15:guide id="10" pos="4907" userDrawn="1">
          <p15:clr>
            <a:srgbClr val="A4A3A4"/>
          </p15:clr>
        </p15:guide>
        <p15:guide id="11" pos="2321" userDrawn="1">
          <p15:clr>
            <a:srgbClr val="A4A3A4"/>
          </p15:clr>
        </p15:guide>
        <p15:guide id="12" pos="1731" userDrawn="1">
          <p15:clr>
            <a:srgbClr val="A4A3A4"/>
          </p15:clr>
        </p15:guide>
        <p15:guide id="13" pos="5950" userDrawn="1">
          <p15:clr>
            <a:srgbClr val="A4A3A4"/>
          </p15:clr>
        </p15:guide>
        <p15:guide id="14" pos="7356" userDrawn="1">
          <p15:clr>
            <a:srgbClr val="A4A3A4"/>
          </p15:clr>
        </p15:guide>
        <p15:guide id="15" pos="371" userDrawn="1">
          <p15:clr>
            <a:srgbClr val="A4A3A4"/>
          </p15:clr>
        </p15:guide>
        <p15:guide id="16" pos="2956" userDrawn="1">
          <p15:clr>
            <a:srgbClr val="A4A3A4"/>
          </p15:clr>
        </p15:guide>
        <p15:guide id="17" pos="3546" userDrawn="1">
          <p15:clr>
            <a:srgbClr val="A4A3A4"/>
          </p15:clr>
        </p15:guide>
        <p15:guide id="18" pos="6540" userDrawn="1">
          <p15:clr>
            <a:srgbClr val="A4A3A4"/>
          </p15:clr>
        </p15:guide>
        <p15:guide id="19" orient="horz" pos="2206" userDrawn="1">
          <p15:clr>
            <a:srgbClr val="A4A3A4"/>
          </p15:clr>
        </p15:guide>
        <p15:guide id="20" orient="horz" pos="2705" userDrawn="1">
          <p15:clr>
            <a:srgbClr val="A4A3A4"/>
          </p15:clr>
        </p15:guide>
        <p15:guide id="21" orient="horz" pos="3113" userDrawn="1">
          <p15:clr>
            <a:srgbClr val="A4A3A4"/>
          </p15:clr>
        </p15:guide>
        <p15:guide id="22" orient="horz" pos="35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5A"/>
    <a:srgbClr val="56B4C0"/>
    <a:srgbClr val="52CDC5"/>
    <a:srgbClr val="00685E"/>
    <a:srgbClr val="A3C439"/>
    <a:srgbClr val="EBDCB3"/>
    <a:srgbClr val="E6E1BC"/>
    <a:srgbClr val="663300"/>
    <a:srgbClr val="E5E5EA"/>
    <a:srgbClr val="00C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6395" autoAdjust="0"/>
  </p:normalViewPr>
  <p:slideViewPr>
    <p:cSldViewPr>
      <p:cViewPr varScale="1">
        <p:scale>
          <a:sx n="106" d="100"/>
          <a:sy n="106" d="100"/>
        </p:scale>
        <p:origin x="636" y="96"/>
      </p:cViewPr>
      <p:guideLst>
        <p:guide orient="horz" pos="1344"/>
        <p:guide orient="horz" pos="573"/>
        <p:guide orient="horz" pos="1798"/>
        <p:guide pos="5360"/>
        <p:guide pos="280"/>
        <p:guide pos="7265"/>
        <p:guide pos="4771"/>
        <p:guide pos="1142"/>
        <p:guide pos="3818"/>
        <p:guide pos="4907"/>
        <p:guide pos="2321"/>
        <p:guide pos="1731"/>
        <p:guide pos="5950"/>
        <p:guide pos="7356"/>
        <p:guide pos="371"/>
        <p:guide pos="2956"/>
        <p:guide pos="3546"/>
        <p:guide pos="6540"/>
        <p:guide orient="horz" pos="2206"/>
        <p:guide orient="horz" pos="2705"/>
        <p:guide orient="horz" pos="3113"/>
        <p:guide orient="horz" pos="3567"/>
      </p:guideLst>
    </p:cSldViewPr>
  </p:slideViewPr>
  <p:outlineViewPr>
    <p:cViewPr>
      <p:scale>
        <a:sx n="33" d="100"/>
        <a:sy n="33" d="100"/>
      </p:scale>
      <p:origin x="0" y="78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4638"/>
    </p:cViewPr>
  </p:sorterViewPr>
  <p:notesViewPr>
    <p:cSldViewPr showGuides="1">
      <p:cViewPr varScale="1">
        <p:scale>
          <a:sx n="75" d="100"/>
          <a:sy n="75" d="100"/>
        </p:scale>
        <p:origin x="2616" y="6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A8206-14FE-421C-905D-2ECB6981DF5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9315F-931E-40B5-A461-5BC42B780F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79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D91F375-ABD4-43B0-95A2-6A338A4A5C04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58750" y="768350"/>
            <a:ext cx="67818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3EF5842-04F3-4695-8C7E-60D49603C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60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6561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3121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19684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26242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32803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39359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45922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52482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0" y="768350"/>
            <a:ext cx="67818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8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8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58750" y="768350"/>
            <a:ext cx="67818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80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19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309D3A3-EBA4-E946-843C-49F4E102D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41" y="-7251"/>
            <a:ext cx="12134991" cy="6853518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826D2E-1D78-6E4F-9C99-53AEDD9EFBF7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88BE9EF1-F184-224F-B192-99B7BC2939E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10797132-A486-C447-8F0C-D402415CD98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3CEB0F-E286-E44D-8A97-64AA269FAF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0728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 userDrawn="1"/>
        </p:nvCxnSpPr>
        <p:spPr>
          <a:xfrm>
            <a:off x="454155" y="879204"/>
            <a:ext cx="1121537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867128"/>
            <a:ext cx="12122150" cy="52484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94" tIns="60594" rIns="121194" bIns="60594" rtlCol="0" anchor="ctr"/>
          <a:lstStyle/>
          <a:p>
            <a:pPr algn="ctr" defTabSz="1211878"/>
            <a:endParaRPr lang="pt-PT">
              <a:solidFill>
                <a:srgbClr val="FFFFFF"/>
              </a:solidFill>
            </a:endParaRPr>
          </a:p>
        </p:txBody>
      </p:sp>
      <p:sp>
        <p:nvSpPr>
          <p:cNvPr id="12" name="Titre 9"/>
          <p:cNvSpPr>
            <a:spLocks noGrp="1"/>
          </p:cNvSpPr>
          <p:nvPr>
            <p:ph type="title" hasCustomPrompt="1"/>
          </p:nvPr>
        </p:nvSpPr>
        <p:spPr>
          <a:xfrm>
            <a:off x="454155" y="99048"/>
            <a:ext cx="11215375" cy="745837"/>
          </a:xfrm>
        </p:spPr>
        <p:txBody>
          <a:bodyPr>
            <a:normAutofit/>
          </a:bodyPr>
          <a:lstStyle>
            <a:lvl1pPr>
              <a:defRPr sz="2900" baseline="0"/>
            </a:lvl1pPr>
          </a:lstStyle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8082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309D3A3-EBA4-E946-843C-49F4E102D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41" y="-7251"/>
            <a:ext cx="12134991" cy="6853518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826D2E-1D78-6E4F-9C99-53AEDD9EFBF7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88BE9EF1-F184-224F-B192-99B7BC2939E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10797132-A486-C447-8F0C-D402415CD98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3CEB0F-E286-E44D-8A97-64AA269FAF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34317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3F61434-0273-0C42-A2A5-CB90B42A2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22150" cy="6832945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1B2BD7-90CE-AB4E-A229-32659B659F5F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D25B6D2E-92E0-3845-929B-D1EC48E1CE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35343556-52A6-0943-B0EE-5B320282606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01DF4410-4461-6344-8A69-73292B2F9A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58255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hristineB\Seenk-D\BNPP\2015-05\fond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6" y="2"/>
            <a:ext cx="12122151" cy="685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5083545"/>
            <a:ext cx="12127105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E377D3-1526-EA40-B0BA-4F8D0EA15FEE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1A0513CA-23BF-D94B-8F5C-737DAAA8AE5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04093FB8-107F-5341-A7E7-91BBDF05132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84624AD8-89E7-274D-9E08-A52A476BD9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59404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Presentation title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|  00/00/0000  |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2285" y="332733"/>
            <a:ext cx="6171554" cy="4105406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4099" defTabSz="1214780">
              <a:lnSpc>
                <a:spcPct val="120000"/>
              </a:lnSpc>
            </a:pPr>
            <a:r>
              <a:rPr lang="en-GB" sz="1600" b="1" u="sng" dirty="0">
                <a:solidFill>
                  <a:srgbClr val="000000"/>
                </a:solidFill>
              </a:rPr>
              <a:t>HOW TO INSERT A PICTURE ON A SLIDE WITH SEVERAL SHAPES?</a:t>
            </a:r>
          </a:p>
          <a:p>
            <a:pPr marL="234099" defTabSz="1214780">
              <a:lnSpc>
                <a:spcPct val="120000"/>
              </a:lnSpc>
            </a:pPr>
            <a:endParaRPr lang="en-GB" sz="1600" u="sng" dirty="0">
              <a:solidFill>
                <a:srgbClr val="000000"/>
              </a:solidFill>
            </a:endParaRP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View </a:t>
            </a:r>
            <a:r>
              <a:rPr lang="en-GB" sz="1600" dirty="0">
                <a:solidFill>
                  <a:srgbClr val="000000"/>
                </a:solidFill>
                <a:sym typeface="Wingdings 3"/>
              </a:rPr>
              <a:t> Slide Master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Choose slide Title with picture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Insert your picture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Right click on picture, choose Send Backward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Delete the slide with text</a:t>
            </a:r>
            <a:br>
              <a:rPr lang="en-GB" sz="1600" dirty="0">
                <a:solidFill>
                  <a:srgbClr val="000000"/>
                </a:solidFill>
                <a:sym typeface="Wingdings 3"/>
              </a:rPr>
            </a:br>
            <a:r>
              <a:rPr lang="en-GB" sz="1600" dirty="0">
                <a:solidFill>
                  <a:srgbClr val="000000"/>
                </a:solidFill>
                <a:sym typeface="Wingdings 3"/>
              </a:rPr>
              <a:t>(just to show right place and size for the picture)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To create many same slides with different pictures: 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copy/paste this slide and change the picture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ATTENTION : do not insert the picture with Format Background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9220" name="Picture 4" descr="http://www.google.fr/url?source=imglanding&amp;ct=img&amp;q=http://www.mydigitallife.info/wp-content/uploads/2010/06/ppt-master-slide.jpg&amp;sa=X&amp;ei=qWJoVcaVKMzeUbS3gIgE&amp;ved=0CAkQ8wc4Ig&amp;usg=AFQjCNFRVOwtBibdUtmdbmupjDYh2rvQk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1209" y="332733"/>
            <a:ext cx="3469071" cy="7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 userDrawn="1"/>
        </p:nvGrpSpPr>
        <p:grpSpPr>
          <a:xfrm>
            <a:off x="6824761" y="1896372"/>
            <a:ext cx="4805519" cy="4143738"/>
            <a:chOff x="4633595" y="1895912"/>
            <a:chExt cx="4402901" cy="3846138"/>
          </a:xfrm>
        </p:grpSpPr>
        <p:pic>
          <p:nvPicPr>
            <p:cNvPr id="9224" name="Picture 8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3597" y="1895912"/>
              <a:ext cx="4402899" cy="308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3595" y="2675364"/>
              <a:ext cx="4402901" cy="3066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6" name="Picture 10" descr="C:\Users\ChristineB\Desktop\Sans titre 6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0733" y="3462202"/>
            <a:ext cx="2971276" cy="222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google.fr/url?source=imglanding&amp;ct=img&amp;q=http://www.dvd-ppt-slideshow.com/blog/wp-content/uploads/2012/08/texture-powerpoint-theme-2.png&amp;sa=X&amp;ei=Gm1oVc2wJcu3Ub-DgMgF&amp;ved=0CAkQ8wc&amp;usg=AFQjCNFmMM-KW7TpX3rDpuxzu9nx4s4UTw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782" y="4785530"/>
            <a:ext cx="2100133" cy="124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462285" y="4621475"/>
            <a:ext cx="2353130" cy="413549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r>
              <a:rPr lang="en-GB" b="1" dirty="0">
                <a:solidFill>
                  <a:srgbClr val="D0DF00"/>
                </a:solidFill>
                <a:sym typeface="Wingdings 3"/>
              </a:rPr>
              <a:t></a:t>
            </a:r>
            <a:r>
              <a:rPr lang="en-GB" sz="1900" dirty="0">
                <a:solidFill>
                  <a:srgbClr val="FFFFFF"/>
                </a:solidFill>
                <a:sym typeface="Wingdings 3"/>
              </a:rPr>
              <a:t>   </a:t>
            </a:r>
            <a:r>
              <a:rPr lang="en-GB" sz="1900" dirty="0">
                <a:solidFill>
                  <a:srgbClr val="FFFFFF"/>
                </a:solidFill>
              </a:rPr>
              <a:t>NOT TO DO</a:t>
            </a:r>
            <a:r>
              <a:rPr lang="en-GB" b="1" dirty="0">
                <a:solidFill>
                  <a:srgbClr val="D0DF00"/>
                </a:solidFill>
                <a:sym typeface="Wingdings 3"/>
              </a:rPr>
              <a:t></a:t>
            </a:r>
            <a:endParaRPr lang="en-GB" dirty="0">
              <a:solidFill>
                <a:srgbClr val="D0D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74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-21245" y="608365"/>
            <a:ext cx="692237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1054" y="163357"/>
            <a:ext cx="7063300" cy="432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 Sans Condensed" panose="02000000000000000000" pitchFamily="2" charset="0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pic>
        <p:nvPicPr>
          <p:cNvPr id="12" name="Image 11" descr="PPT_43-06.png">
            <a:extLst>
              <a:ext uri="{FF2B5EF4-FFF2-40B4-BE49-F238E27FC236}">
                <a16:creationId xmlns:a16="http://schemas.microsoft.com/office/drawing/2014/main" id="{3685EB29-D7A6-694B-8856-D08B7EC22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12" y="6262699"/>
            <a:ext cx="1864905" cy="4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9845" y="6403082"/>
            <a:ext cx="2382460" cy="2247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56346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-21245" y="608365"/>
            <a:ext cx="692237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1054" y="163357"/>
            <a:ext cx="7063300" cy="432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 Sans Condensed" panose="02000000000000000000" pitchFamily="2" charset="0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107406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PPT_43-06.png">
            <a:extLst>
              <a:ext uri="{FF2B5EF4-FFF2-40B4-BE49-F238E27FC236}">
                <a16:creationId xmlns:a16="http://schemas.microsoft.com/office/drawing/2014/main" id="{639DD4DB-2DEC-7F47-9C93-C86E397B2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12" y="6262699"/>
            <a:ext cx="1864905" cy="4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9845" y="6403082"/>
            <a:ext cx="2382460" cy="2247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04777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697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081"/>
            <a:ext cx="12122150" cy="61136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94" tIns="60594" rIns="121194" bIns="60594" rtlCol="0" anchor="ctr"/>
          <a:lstStyle/>
          <a:p>
            <a:pPr algn="ctr" defTabSz="1211878"/>
            <a:endParaRPr lang="pt-P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1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3F61434-0273-0C42-A2A5-CB90B42A2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22150" cy="6832945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1B2BD7-90CE-AB4E-A229-32659B659F5F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D25B6D2E-92E0-3845-929B-D1EC48E1CE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35343556-52A6-0943-B0EE-5B320282606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01DF4410-4461-6344-8A69-73292B2F9A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10834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 userDrawn="1"/>
        </p:nvCxnSpPr>
        <p:spPr>
          <a:xfrm>
            <a:off x="454155" y="879204"/>
            <a:ext cx="1121537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867128"/>
            <a:ext cx="12122150" cy="52484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94" tIns="60594" rIns="121194" bIns="60594" rtlCol="0" anchor="ctr"/>
          <a:lstStyle/>
          <a:p>
            <a:pPr algn="ctr" defTabSz="1211878"/>
            <a:endParaRPr lang="pt-PT">
              <a:solidFill>
                <a:srgbClr val="FFFFFF"/>
              </a:solidFill>
            </a:endParaRPr>
          </a:p>
        </p:txBody>
      </p:sp>
      <p:sp>
        <p:nvSpPr>
          <p:cNvPr id="12" name="Titre 9"/>
          <p:cNvSpPr>
            <a:spLocks noGrp="1"/>
          </p:cNvSpPr>
          <p:nvPr>
            <p:ph type="title" hasCustomPrompt="1"/>
          </p:nvPr>
        </p:nvSpPr>
        <p:spPr>
          <a:xfrm>
            <a:off x="454155" y="99048"/>
            <a:ext cx="11215375" cy="745837"/>
          </a:xfrm>
        </p:spPr>
        <p:txBody>
          <a:bodyPr>
            <a:normAutofit/>
          </a:bodyPr>
          <a:lstStyle>
            <a:lvl1pPr>
              <a:defRPr sz="2900" baseline="0"/>
            </a:lvl1pPr>
          </a:lstStyle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5763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hristineB\Seenk-D\BNPP\2015-05\fond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6" y="2"/>
            <a:ext cx="12122151" cy="685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5083545"/>
            <a:ext cx="12127105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E377D3-1526-EA40-B0BA-4F8D0EA15FEE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1A0513CA-23BF-D94B-8F5C-737DAAA8AE5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04093FB8-107F-5341-A7E7-91BBDF05132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84624AD8-89E7-274D-9E08-A52A476BD9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9046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Presentation title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|  00/00/0000  |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2285" y="332733"/>
            <a:ext cx="6171554" cy="4105406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4099" defTabSz="1214780">
              <a:lnSpc>
                <a:spcPct val="120000"/>
              </a:lnSpc>
            </a:pPr>
            <a:r>
              <a:rPr lang="en-GB" sz="1600" b="1" u="sng" dirty="0">
                <a:solidFill>
                  <a:srgbClr val="000000"/>
                </a:solidFill>
              </a:rPr>
              <a:t>HOW TO INSERT A PICTURE ON A SLIDE WITH SEVERAL SHAPES?</a:t>
            </a:r>
          </a:p>
          <a:p>
            <a:pPr marL="234099" defTabSz="1214780">
              <a:lnSpc>
                <a:spcPct val="120000"/>
              </a:lnSpc>
            </a:pPr>
            <a:endParaRPr lang="en-GB" sz="1600" u="sng" dirty="0">
              <a:solidFill>
                <a:srgbClr val="000000"/>
              </a:solidFill>
            </a:endParaRP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View </a:t>
            </a:r>
            <a:r>
              <a:rPr lang="en-GB" sz="1600" dirty="0">
                <a:solidFill>
                  <a:srgbClr val="000000"/>
                </a:solidFill>
                <a:sym typeface="Wingdings 3"/>
              </a:rPr>
              <a:t> Slide Master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Choose slide Title with picture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Insert your picture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Right click on picture, choose Send Backward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Delete the slide with text</a:t>
            </a:r>
            <a:br>
              <a:rPr lang="en-GB" sz="1600" dirty="0">
                <a:solidFill>
                  <a:srgbClr val="000000"/>
                </a:solidFill>
                <a:sym typeface="Wingdings 3"/>
              </a:rPr>
            </a:br>
            <a:r>
              <a:rPr lang="en-GB" sz="1600" dirty="0">
                <a:solidFill>
                  <a:srgbClr val="000000"/>
                </a:solidFill>
                <a:sym typeface="Wingdings 3"/>
              </a:rPr>
              <a:t>(just to show right place and size for the picture)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To create many same slides with different pictures: 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copy/paste this slide and change the picture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ATTENTION : do not insert the picture with Format Background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9220" name="Picture 4" descr="http://www.google.fr/url?source=imglanding&amp;ct=img&amp;q=http://www.mydigitallife.info/wp-content/uploads/2010/06/ppt-master-slide.jpg&amp;sa=X&amp;ei=qWJoVcaVKMzeUbS3gIgE&amp;ved=0CAkQ8wc4Ig&amp;usg=AFQjCNFRVOwtBibdUtmdbmupjDYh2rvQk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1209" y="332733"/>
            <a:ext cx="3469071" cy="7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 userDrawn="1"/>
        </p:nvGrpSpPr>
        <p:grpSpPr>
          <a:xfrm>
            <a:off x="6824761" y="1896372"/>
            <a:ext cx="4805519" cy="4143738"/>
            <a:chOff x="4633595" y="1895912"/>
            <a:chExt cx="4402901" cy="3846138"/>
          </a:xfrm>
        </p:grpSpPr>
        <p:pic>
          <p:nvPicPr>
            <p:cNvPr id="9224" name="Picture 8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3597" y="1895912"/>
              <a:ext cx="4402899" cy="308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3595" y="2675364"/>
              <a:ext cx="4402901" cy="3066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6" name="Picture 10" descr="C:\Users\ChristineB\Desktop\Sans titre 6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0733" y="3462202"/>
            <a:ext cx="2971276" cy="222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google.fr/url?source=imglanding&amp;ct=img&amp;q=http://www.dvd-ppt-slideshow.com/blog/wp-content/uploads/2012/08/texture-powerpoint-theme-2.png&amp;sa=X&amp;ei=Gm1oVc2wJcu3Ub-DgMgF&amp;ved=0CAkQ8wc&amp;usg=AFQjCNFmMM-KW7TpX3rDpuxzu9nx4s4UTw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782" y="4785530"/>
            <a:ext cx="2100133" cy="124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462285" y="4621475"/>
            <a:ext cx="2353130" cy="413549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r>
              <a:rPr lang="en-GB" b="1" dirty="0">
                <a:solidFill>
                  <a:srgbClr val="D0DF00"/>
                </a:solidFill>
                <a:sym typeface="Wingdings 3"/>
              </a:rPr>
              <a:t></a:t>
            </a:r>
            <a:r>
              <a:rPr lang="en-GB" sz="1900" dirty="0">
                <a:solidFill>
                  <a:srgbClr val="FFFFFF"/>
                </a:solidFill>
                <a:sym typeface="Wingdings 3"/>
              </a:rPr>
              <a:t>   </a:t>
            </a:r>
            <a:r>
              <a:rPr lang="en-GB" sz="1900" dirty="0">
                <a:solidFill>
                  <a:srgbClr val="FFFFFF"/>
                </a:solidFill>
              </a:rPr>
              <a:t>NOT TO DO</a:t>
            </a:r>
            <a:r>
              <a:rPr lang="en-GB" b="1" dirty="0">
                <a:solidFill>
                  <a:srgbClr val="D0DF00"/>
                </a:solidFill>
                <a:sym typeface="Wingdings 3"/>
              </a:rPr>
              <a:t></a:t>
            </a:r>
            <a:endParaRPr lang="en-GB" dirty="0">
              <a:solidFill>
                <a:srgbClr val="D0D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1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-21245" y="608365"/>
            <a:ext cx="692237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1054" y="163357"/>
            <a:ext cx="7063300" cy="432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 Sans Condensed" panose="02000000000000000000" pitchFamily="2" charset="0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pic>
        <p:nvPicPr>
          <p:cNvPr id="12" name="Image 11" descr="PPT_43-06.png">
            <a:extLst>
              <a:ext uri="{FF2B5EF4-FFF2-40B4-BE49-F238E27FC236}">
                <a16:creationId xmlns:a16="http://schemas.microsoft.com/office/drawing/2014/main" id="{3685EB29-D7A6-694B-8856-D08B7EC22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12" y="6262699"/>
            <a:ext cx="1864905" cy="4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9845" y="6403082"/>
            <a:ext cx="2382460" cy="2247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725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-21245" y="608365"/>
            <a:ext cx="692237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1054" y="163357"/>
            <a:ext cx="7063300" cy="432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 Sans Condensed" panose="02000000000000000000" pitchFamily="2" charset="0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91797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PPT_43-06.png">
            <a:extLst>
              <a:ext uri="{FF2B5EF4-FFF2-40B4-BE49-F238E27FC236}">
                <a16:creationId xmlns:a16="http://schemas.microsoft.com/office/drawing/2014/main" id="{639DD4DB-2DEC-7F47-9C93-C86E397B2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12" y="6262699"/>
            <a:ext cx="1864905" cy="4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9845" y="6403082"/>
            <a:ext cx="2382460" cy="2247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4785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43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081"/>
            <a:ext cx="12122150" cy="61136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94" tIns="60594" rIns="121194" bIns="60594" rtlCol="0" anchor="ctr"/>
          <a:lstStyle/>
          <a:p>
            <a:pPr algn="ctr" defTabSz="1211878"/>
            <a:endParaRPr lang="pt-P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3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4155" y="99048"/>
            <a:ext cx="11215375" cy="74583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27288" y="6397041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8555" y="6397041"/>
            <a:ext cx="939327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E4B51AC9-4650-4AD2-A5E8-FC96EE070361}" type="datetime3">
              <a:rPr lang="en-US" smtClean="0">
                <a:solidFill>
                  <a:srgbClr val="000000"/>
                </a:solidFill>
              </a:rPr>
              <a:pPr defTabSz="1211878">
                <a:defRPr/>
              </a:pPr>
              <a:t>25 April 2024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95756" y="6397041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‹N°›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6"/>
          <a:stretch/>
        </p:blipFill>
        <p:spPr>
          <a:xfrm>
            <a:off x="10394278" y="99048"/>
            <a:ext cx="1641580" cy="538024"/>
          </a:xfrm>
          <a:prstGeom prst="rect">
            <a:avLst/>
          </a:prstGeom>
        </p:spPr>
      </p:pic>
      <p:sp>
        <p:nvSpPr>
          <p:cNvPr id="3" name="MSIPCMContentMarking" descr="{&quot;HashCode&quot;:1878641529,&quot;Placement&quot;:&quot;Footer&quot;,&quot;Top&quot;:519.467957,&quot;Left&quot;:839.0204,&quot;SlideWidth&quot;:954,&quot;SlideHeight&quot;:540}"/>
          <p:cNvSpPr txBox="1"/>
          <p:nvPr userDrawn="1"/>
        </p:nvSpPr>
        <p:spPr>
          <a:xfrm>
            <a:off x="10655559" y="6597243"/>
            <a:ext cx="14665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</a:rPr>
              <a:t>Classification : Internal</a:t>
            </a:r>
            <a:endParaRPr lang="fr-FR" sz="1000" dirty="0">
              <a:solidFill>
                <a:srgbClr val="0078D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99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35" r:id="rId2"/>
    <p:sldLayoutId id="2147483821" r:id="rId3"/>
    <p:sldLayoutId id="2147483820" r:id="rId4"/>
    <p:sldLayoutId id="2147483695" r:id="rId5"/>
    <p:sldLayoutId id="2147483837" r:id="rId6"/>
    <p:sldLayoutId id="2147483836" r:id="rId7"/>
    <p:sldLayoutId id="2147483828" r:id="rId8"/>
    <p:sldLayoutId id="2147483693" r:id="rId9"/>
    <p:sldLayoutId id="2147483697" r:id="rId10"/>
  </p:sldLayoutIdLst>
  <p:hf hdr="0" ftr="0"/>
  <p:txStyles>
    <p:titleStyle>
      <a:lvl1pPr algn="l" defTabSz="1211878" rtl="0" eaLnBrk="1" latinLnBrk="0" hangingPunct="1">
        <a:spcBef>
          <a:spcPct val="0"/>
        </a:spcBef>
        <a:buNone/>
        <a:defRPr sz="29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11878" rtl="0" eaLnBrk="1" latinLnBrk="0" hangingPunct="1">
        <a:spcBef>
          <a:spcPts val="266"/>
        </a:spcBef>
        <a:buClr>
          <a:schemeClr val="accent4"/>
        </a:buClr>
        <a:buSzPct val="100000"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1214" indent="-237751" algn="l" defTabSz="1211878" rtl="0" eaLnBrk="1" latinLnBrk="0" hangingPunct="1">
        <a:spcBef>
          <a:spcPts val="266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10" indent="-233541" algn="l" defTabSz="1211878" rtl="0" eaLnBrk="1" latinLnBrk="0" hangingPunct="1">
        <a:spcBef>
          <a:spcPts val="266"/>
        </a:spcBef>
        <a:buFont typeface="Wingdings" panose="05000000000000000000" pitchFamily="2" charset="2"/>
        <a:buChar char="§"/>
        <a:defRPr sz="19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535883" indent="-223015" algn="l" defTabSz="1211878" rtl="0" eaLnBrk="1" latinLnBrk="0" hangingPunct="1">
        <a:spcBef>
          <a:spcPts val="266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1211878" rtl="0" eaLnBrk="1" latinLnBrk="0" hangingPunct="1">
        <a:spcBef>
          <a:spcPts val="266"/>
        </a:spcBef>
        <a:buFontTx/>
        <a:buNone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3332664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38597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4537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0476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5939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187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781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3755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9695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563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157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4750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4155" y="99048"/>
            <a:ext cx="11215375" cy="74583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27288" y="6397041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8555" y="6397041"/>
            <a:ext cx="939327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E4B51AC9-4650-4AD2-A5E8-FC96EE070361}" type="datetime3">
              <a:rPr lang="en-US" smtClean="0">
                <a:solidFill>
                  <a:srgbClr val="000000"/>
                </a:solidFill>
              </a:rPr>
              <a:pPr defTabSz="1211878">
                <a:defRPr/>
              </a:pPr>
              <a:t>25 April 2024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95756" y="6397041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‹N°›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962" y="185547"/>
            <a:ext cx="1645839" cy="572838"/>
          </a:xfrm>
          <a:prstGeom prst="rect">
            <a:avLst/>
          </a:prstGeom>
        </p:spPr>
      </p:pic>
      <p:sp>
        <p:nvSpPr>
          <p:cNvPr id="3" name="MSIPCMContentMarking" descr="{&quot;HashCode&quot;:1878641529,&quot;Placement&quot;:&quot;Footer&quot;,&quot;Top&quot;:519.467957,&quot;Left&quot;:839.0204,&quot;SlideWidth&quot;:954,&quot;SlideHeight&quot;:540}"/>
          <p:cNvSpPr txBox="1"/>
          <p:nvPr userDrawn="1"/>
        </p:nvSpPr>
        <p:spPr>
          <a:xfrm>
            <a:off x="10655559" y="6597243"/>
            <a:ext cx="14665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</a:rPr>
              <a:t>Classification : Internal</a:t>
            </a:r>
            <a:endParaRPr lang="fr-FR" sz="1000" dirty="0">
              <a:solidFill>
                <a:srgbClr val="0078D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0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</p:sldLayoutIdLst>
  <p:hf hdr="0" ftr="0"/>
  <p:txStyles>
    <p:titleStyle>
      <a:lvl1pPr algn="l" defTabSz="1211878" rtl="0" eaLnBrk="1" latinLnBrk="0" hangingPunct="1">
        <a:spcBef>
          <a:spcPct val="0"/>
        </a:spcBef>
        <a:buNone/>
        <a:defRPr sz="29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11878" rtl="0" eaLnBrk="1" latinLnBrk="0" hangingPunct="1">
        <a:spcBef>
          <a:spcPts val="266"/>
        </a:spcBef>
        <a:buClr>
          <a:schemeClr val="accent4"/>
        </a:buClr>
        <a:buSzPct val="100000"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1214" indent="-237751" algn="l" defTabSz="1211878" rtl="0" eaLnBrk="1" latinLnBrk="0" hangingPunct="1">
        <a:spcBef>
          <a:spcPts val="266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10" indent="-233541" algn="l" defTabSz="1211878" rtl="0" eaLnBrk="1" latinLnBrk="0" hangingPunct="1">
        <a:spcBef>
          <a:spcPts val="266"/>
        </a:spcBef>
        <a:buFont typeface="Wingdings" panose="05000000000000000000" pitchFamily="2" charset="2"/>
        <a:buChar char="§"/>
        <a:defRPr sz="19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535883" indent="-223015" algn="l" defTabSz="1211878" rtl="0" eaLnBrk="1" latinLnBrk="0" hangingPunct="1">
        <a:spcBef>
          <a:spcPts val="266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1211878" rtl="0" eaLnBrk="1" latinLnBrk="0" hangingPunct="1">
        <a:spcBef>
          <a:spcPts val="266"/>
        </a:spcBef>
        <a:buFontTx/>
        <a:buNone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3332664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38597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4537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0476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5939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187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781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3755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9695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563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157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4750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" y="1"/>
            <a:ext cx="12122149" cy="6888027"/>
          </a:xfrm>
          <a:prstGeom prst="rect">
            <a:avLst/>
          </a:prstGeom>
          <a:solidFill>
            <a:srgbClr val="003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93" tIns="60542" rIns="121093" bIns="60542" rtlCol="0" anchor="ctr"/>
          <a:lstStyle/>
          <a:p>
            <a:pPr algn="ctr" defTabSz="1210841"/>
            <a:endParaRPr lang="pt-PT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3646" y="-17052"/>
            <a:ext cx="2500526" cy="6903023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187" tIns="89749" rIns="91187" bIns="897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902"/>
            <a:endParaRPr lang="pt-PT" sz="15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86900" y="-17052"/>
            <a:ext cx="2422069" cy="6903023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187" tIns="89749" rIns="91187" bIns="897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902"/>
            <a:endParaRPr lang="pt-PT" sz="15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63165" y="-17052"/>
            <a:ext cx="2422069" cy="6903023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187" tIns="89749" rIns="91187" bIns="897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902"/>
            <a:endParaRPr lang="pt-PT" sz="15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85232" y="-17052"/>
            <a:ext cx="2422069" cy="6903023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187" tIns="89749" rIns="91187" bIns="897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902"/>
            <a:endParaRPr lang="pt-PT" sz="15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85026" y="-17052"/>
            <a:ext cx="2437147" cy="6903023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187" tIns="89749" rIns="91187" bIns="897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902"/>
            <a:endParaRPr lang="pt-PT" sz="15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ZoneTexte 2"/>
          <p:cNvSpPr txBox="1"/>
          <p:nvPr/>
        </p:nvSpPr>
        <p:spPr>
          <a:xfrm>
            <a:off x="13838" y="2781722"/>
            <a:ext cx="12120721" cy="860975"/>
          </a:xfrm>
          <a:prstGeom prst="rect">
            <a:avLst/>
          </a:prstGeom>
          <a:noFill/>
        </p:spPr>
        <p:txBody>
          <a:bodyPr wrap="square" lIns="121134" tIns="60564" rIns="121134" bIns="60564" rtlCol="0">
            <a:spAutoFit/>
          </a:bodyPr>
          <a:lstStyle/>
          <a:p>
            <a:pPr algn="ctr" defTabSz="1211256"/>
            <a:r>
              <a:rPr lang="en-US" sz="4800" spc="797" dirty="0">
                <a:solidFill>
                  <a:srgbClr val="FFFFFF"/>
                </a:solidFill>
                <a:latin typeface="BNPP Expanded Sans" pitchFamily="50" charset="0"/>
                <a:cs typeface="Arial" panose="020B0604020202020204" pitchFamily="34" charset="0"/>
              </a:rPr>
              <a:t>HOW TO LOGIN ?</a:t>
            </a:r>
          </a:p>
        </p:txBody>
      </p:sp>
      <p:sp>
        <p:nvSpPr>
          <p:cNvPr id="24" name="Subtitle 3"/>
          <p:cNvSpPr txBox="1">
            <a:spLocks/>
          </p:cNvSpPr>
          <p:nvPr/>
        </p:nvSpPr>
        <p:spPr>
          <a:xfrm>
            <a:off x="2297884" y="3768006"/>
            <a:ext cx="7526384" cy="432100"/>
          </a:xfrm>
          <a:prstGeom prst="rect">
            <a:avLst/>
          </a:prstGeom>
        </p:spPr>
        <p:txBody>
          <a:bodyPr lIns="121154" tIns="60574" rIns="121154" bIns="60574" anchor="ctr">
            <a:noAutofit/>
          </a:bodyPr>
          <a:lstStyle>
            <a:lvl1pPr marL="0" indent="0" algn="l" defTabSz="914087" rtl="0" eaLnBrk="1" latinLnBrk="0" hangingPunct="1">
              <a:spcBef>
                <a:spcPts val="200"/>
              </a:spcBef>
              <a:buClr>
                <a:schemeClr val="accent4"/>
              </a:buClr>
              <a:buSzPct val="100000"/>
              <a:buFontTx/>
              <a:buNone/>
              <a:defRPr sz="25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044" indent="0" algn="ctr" defTabSz="914087" rtl="0" eaLnBrk="1" latinLnBrk="0" hangingPunct="1">
              <a:spcBef>
                <a:spcPts val="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087" indent="0" algn="ctr" defTabSz="914087" rtl="0" eaLnBrk="1" latinLnBrk="0" hangingPunct="1">
              <a:spcBef>
                <a:spcPts val="2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32" indent="0" algn="ctr" defTabSz="914087" rtl="0" eaLnBrk="1" latinLnBrk="0" hangingPunct="1">
              <a:spcBef>
                <a:spcPts val="2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175" indent="0" algn="ctr" defTabSz="914087" rtl="0" eaLnBrk="1" latinLnBrk="0" hangingPunct="1">
              <a:spcBef>
                <a:spcPts val="200"/>
              </a:spcBef>
              <a:buFontTx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219" indent="0" algn="ctr" defTabSz="9140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262" indent="0" algn="ctr" defTabSz="9140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306" indent="0" algn="ctr" defTabSz="9140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350" indent="0" algn="ctr" defTabSz="9140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1463">
              <a:buClr>
                <a:srgbClr val="52CDC5"/>
              </a:buClr>
              <a:defRPr/>
            </a:pPr>
            <a:endParaRPr lang="en-GB" sz="1900" spc="797" dirty="0">
              <a:solidFill>
                <a:prstClr val="white"/>
              </a:solidFill>
              <a:latin typeface="BNPP Sans" pitchFamily="50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201933" y="3525827"/>
            <a:ext cx="17182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239323" y="3525827"/>
            <a:ext cx="56311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24761" y="3525827"/>
            <a:ext cx="52973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BB9822E0-611C-2848-B536-F0DA18AE84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467" y="117426"/>
            <a:ext cx="2206809" cy="686263"/>
          </a:xfrm>
          <a:prstGeom prst="rect">
            <a:avLst/>
          </a:prstGeom>
        </p:spPr>
      </p:pic>
      <p:sp>
        <p:nvSpPr>
          <p:cNvPr id="16" name="ZoneTexte 2">
            <a:extLst>
              <a:ext uri="{FF2B5EF4-FFF2-40B4-BE49-F238E27FC236}">
                <a16:creationId xmlns:a16="http://schemas.microsoft.com/office/drawing/2014/main" id="{D564E7A8-BAB8-4D57-826B-D2436C69219A}"/>
              </a:ext>
            </a:extLst>
          </p:cNvPr>
          <p:cNvSpPr txBox="1"/>
          <p:nvPr/>
        </p:nvSpPr>
        <p:spPr>
          <a:xfrm>
            <a:off x="10688591" y="6546595"/>
            <a:ext cx="1421156" cy="306977"/>
          </a:xfrm>
          <a:prstGeom prst="rect">
            <a:avLst/>
          </a:prstGeom>
          <a:noFill/>
        </p:spPr>
        <p:txBody>
          <a:bodyPr wrap="square" lIns="121134" tIns="60564" rIns="121134" bIns="60564" rtlCol="0">
            <a:spAutoFit/>
          </a:bodyPr>
          <a:lstStyle/>
          <a:p>
            <a:pPr algn="ctr" defTabSz="1211256"/>
            <a:r>
              <a:rPr lang="en-US" sz="1200" spc="300" dirty="0">
                <a:solidFill>
                  <a:schemeClr val="bg1"/>
                </a:solidFill>
                <a:latin typeface="BNPP Expanded Sans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Summary</a:t>
            </a:r>
            <a:endParaRPr lang="en-US" sz="1200" spc="300" dirty="0">
              <a:solidFill>
                <a:schemeClr val="bg1"/>
              </a:solidFill>
              <a:latin typeface="BNPP Expanded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4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8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8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8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8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8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/>
          <p:bldP spid="24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/>
          <p:bldP spid="24" grpId="0"/>
          <p:bldP spid="1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9445451" y="6418104"/>
            <a:ext cx="2279308" cy="180042"/>
            <a:chOff x="8658915" y="2277666"/>
            <a:chExt cx="2279310" cy="180042"/>
          </a:xfrm>
        </p:grpSpPr>
        <p:sp>
          <p:nvSpPr>
            <p:cNvPr id="47" name="Date Placeholder 3"/>
            <p:cNvSpPr txBox="1">
              <a:spLocks/>
            </p:cNvSpPr>
            <p:nvPr/>
          </p:nvSpPr>
          <p:spPr bwMode="auto">
            <a:xfrm>
              <a:off x="8658915" y="2277666"/>
              <a:ext cx="1885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7569">
                <a:defRPr/>
              </a:pPr>
              <a:r>
                <a:rPr lang="en-US" sz="800" spc="300" dirty="0">
                  <a:solidFill>
                    <a:schemeClr val="bg1">
                      <a:lumMod val="50000"/>
                    </a:schemeClr>
                  </a:solidFill>
                  <a:latin typeface="BNPP Sans Light" pitchFamily="50" charset="0"/>
                </a:rPr>
                <a:t>HOW TO DELETE OR MODIFY PDF</a:t>
              </a:r>
              <a:endParaRPr lang="en-GB" sz="800" spc="300" dirty="0">
                <a:solidFill>
                  <a:schemeClr val="bg1">
                    <a:lumMod val="50000"/>
                  </a:schemeClr>
                </a:solidFill>
                <a:latin typeface="BNPP Sans Light" pitchFamily="50" charset="0"/>
              </a:endParaRPr>
            </a:p>
          </p:txBody>
        </p:sp>
        <p:sp>
          <p:nvSpPr>
            <p:cNvPr id="48" name="Slide Number Placeholder 4"/>
            <p:cNvSpPr txBox="1">
              <a:spLocks/>
            </p:cNvSpPr>
            <p:nvPr/>
          </p:nvSpPr>
          <p:spPr bwMode="auto">
            <a:xfrm>
              <a:off x="10698162" y="2277666"/>
              <a:ext cx="240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7569">
                <a:defRPr/>
              </a:pPr>
              <a:fld id="{276219AF-F5ED-455B-A512-B03AB3602319}" type="slidenum">
                <a:rPr lang="en-GB" sz="800">
                  <a:latin typeface="BNPP Sans Light" pitchFamily="50" charset="0"/>
                </a:rPr>
                <a:pPr algn="ctr" defTabSz="1217569">
                  <a:defRPr/>
                </a:pPr>
                <a:t>2</a:t>
              </a:fld>
              <a:endParaRPr lang="en-GB" sz="800" dirty="0">
                <a:latin typeface="BNPP Sans Light" pitchFamily="50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590958" y="2287191"/>
              <a:ext cx="0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How to LOGIN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28427" y="1101612"/>
            <a:ext cx="5688632" cy="4321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You must add "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/user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" to the end of the URL of your website.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Then the login page will be display.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/!\ Only use the root of the URL /!\ </a:t>
            </a: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fr-F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Exemple: 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https://www.arval.com/user </a:t>
            </a:r>
          </a:p>
          <a:p>
            <a:endParaRPr lang="fr-FR" sz="1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fr-FR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NOT </a:t>
            </a:r>
            <a:endParaRPr lang="fr-F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https://www.arval.com/about-us/user 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Username: Login provided by HQ 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fr-FR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Password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XXXXX </a:t>
            </a:r>
            <a:endParaRPr lang="en-US" sz="1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BC2D35D-8735-B42E-2351-9ED814772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259" y="837506"/>
            <a:ext cx="2341747" cy="50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BNPP-ENG-16-9">
  <a:themeElements>
    <a:clrScheme name="Personnalisé 3">
      <a:dk1>
        <a:srgbClr val="000000"/>
      </a:dk1>
      <a:lt1>
        <a:srgbClr val="FFFFFF"/>
      </a:lt1>
      <a:dk2>
        <a:srgbClr val="00915A"/>
      </a:dk2>
      <a:lt2>
        <a:srgbClr val="78848A"/>
      </a:lt2>
      <a:accent1>
        <a:srgbClr val="00AB8E"/>
      </a:accent1>
      <a:accent2>
        <a:srgbClr val="008578"/>
      </a:accent2>
      <a:accent3>
        <a:srgbClr val="A3C439"/>
      </a:accent3>
      <a:accent4>
        <a:srgbClr val="28A4C3"/>
      </a:accent4>
      <a:accent5>
        <a:srgbClr val="DB7C32"/>
      </a:accent5>
      <a:accent6>
        <a:srgbClr val="F0F050"/>
      </a:accent6>
      <a:hlink>
        <a:srgbClr val="00915A"/>
      </a:hlink>
      <a:folHlink>
        <a:srgbClr val="BA3075"/>
      </a:folHlink>
    </a:clrScheme>
    <a:fontScheme name="BNP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dirty="0" smtClean="0">
            <a:solidFill>
              <a:schemeClr val="accent4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BNPP-ENG-16-9">
  <a:themeElements>
    <a:clrScheme name="Personnalisé 3">
      <a:dk1>
        <a:srgbClr val="000000"/>
      </a:dk1>
      <a:lt1>
        <a:srgbClr val="FFFFFF"/>
      </a:lt1>
      <a:dk2>
        <a:srgbClr val="00915A"/>
      </a:dk2>
      <a:lt2>
        <a:srgbClr val="78848A"/>
      </a:lt2>
      <a:accent1>
        <a:srgbClr val="00AB8E"/>
      </a:accent1>
      <a:accent2>
        <a:srgbClr val="008578"/>
      </a:accent2>
      <a:accent3>
        <a:srgbClr val="A3C439"/>
      </a:accent3>
      <a:accent4>
        <a:srgbClr val="28A4C3"/>
      </a:accent4>
      <a:accent5>
        <a:srgbClr val="DB7C32"/>
      </a:accent5>
      <a:accent6>
        <a:srgbClr val="F0F050"/>
      </a:accent6>
      <a:hlink>
        <a:srgbClr val="00915A"/>
      </a:hlink>
      <a:folHlink>
        <a:srgbClr val="BA3075"/>
      </a:folHlink>
    </a:clrScheme>
    <a:fontScheme name="BNP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dirty="0" smtClean="0">
            <a:solidFill>
              <a:schemeClr val="accent4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 xmlns="EA310F1C-EBB4-434D-AF80-5EA6BD570988" xsi:nil="true"/>
    <IconOverlay xmlns="http://schemas.microsoft.com/sharepoint/v4" xsi:nil="true"/>
    <_dlc_ExpireDateSaved xmlns="http://schemas.microsoft.com/sharepoint/v3" xsi:nil="true"/>
    <_dlc_ExpireDate xmlns="http://schemas.microsoft.com/sharepoint/v3">2020-12-05T09:19:04+00:00</_dlc_Expire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4EB494B6BBD24CAC90D38B118895E4" ma:contentTypeVersion="4" ma:contentTypeDescription="Create a new document." ma:contentTypeScope="" ma:versionID="e247ec04b77aa07a65386945c8fa8e79">
  <xsd:schema xmlns:xsd="http://www.w3.org/2001/XMLSchema" xmlns:xs="http://www.w3.org/2001/XMLSchema" xmlns:p="http://schemas.microsoft.com/office/2006/metadata/properties" xmlns:ns1="http://schemas.microsoft.com/sharepoint/v3" xmlns:ns2="EA310F1C-EBB4-434D-AF80-5EA6BD570988" xmlns:ns3="http://schemas.microsoft.com/sharepoint/v4" xmlns:ns4="10acf262-20d5-46de-843a-e19a030dcf6b" targetNamespace="http://schemas.microsoft.com/office/2006/metadata/properties" ma:root="true" ma:fieldsID="97d385e07043f3654a99ee6a7239be0a" ns1:_="" ns2:_="" ns3:_="" ns4:_="">
    <xsd:import namespace="http://schemas.microsoft.com/sharepoint/v3"/>
    <xsd:import namespace="EA310F1C-EBB4-434D-AF80-5EA6BD570988"/>
    <xsd:import namespace="http://schemas.microsoft.com/sharepoint/v4"/>
    <xsd:import namespace="10acf262-20d5-46de-843a-e19a030dcf6b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1:_dlc_ExpireDateSaved" minOccurs="0"/>
                <xsd:element ref="ns1:_dlc_ExpireDate" minOccurs="0"/>
                <xsd:element ref="ns2:Tag" minOccurs="0"/>
                <xsd:element ref="ns3:IconOverlay" minOccurs="0"/>
                <xsd:element ref="ns1:_vti_ItemDeclaredRecord" minOccurs="0"/>
                <xsd:element ref="ns1:_vti_ItemHoldRecordStatus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9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0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vti_ItemDeclaredRecord" ma:index="13" nillable="true" ma:displayName="Declared Record" ma:description="" ma:hidden="true" ma:internalName="_vti_ItemDeclaredRecord" ma:readOnly="true">
      <xsd:simpleType>
        <xsd:restriction base="dms:DateTime"/>
      </xsd:simpleType>
    </xsd:element>
    <xsd:element name="_vti_ItemHoldRecordStatus" ma:index="14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10F1C-EBB4-434D-AF80-5EA6BD570988" elementFormDefault="qualified">
    <xsd:import namespace="http://schemas.microsoft.com/office/2006/documentManagement/types"/>
    <xsd:import namespace="http://schemas.microsoft.com/office/infopath/2007/PartnerControls"/>
    <xsd:element name="Tag" ma:index="11" nillable="true" ma:displayName="Tag" ma:internalName="Ta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cf262-20d5-46de-843a-e19a030dcf6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A6CB8777D5CA2240B9ED3DC4C10DE894|-1458936444" UniqueId="4393306f-54fd-48a1-9c63-bbfc99353935">
      <p:Name>Retention</p:Name>
      <p:Description>Automatic scheduling of content for processing, and performing a retention action on content that has reached its due date.</p:Description>
      <p:CustomData>
        <Schedules nextStageId="6">
          <Schedule type="Default">
            <stages>
              <data stageId="1">
                <formula id="Microsoft.Office.RecordsManagement.PolicyFeatures.Expiration.Formula.BuiltIn">
                  <number>1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DeletePreviousDrafts"/>
              </data>
              <data stageId="2">
                <formula id="Microsoft.Office.RecordsManagement.PolicyFeatures.Expiration.Formula.BuiltIn">
                  <number>2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DeletePreviousVersions"/>
              </data>
              <data stageId="3">
                <formula id="Microsoft.Office.RecordsManagement.PolicyFeatures.Expiration.Formula.BuiltIn">
                  <number>36</number>
                  <property>Created</property>
                  <propertyId>8c06beca-0777-48f7-91c7-6da68bc07b69</propertyId>
                  <period>months</period>
                </formula>
                <action type="workflow" id="58237b3c-30d8-4f30-83f2-d9e149db7969"/>
              </data>
              <data stageId="4">
                <formula id="Microsoft.Office.RecordsManagement.PolicyFeatures.Expiration.Formula.BuiltIn">
                  <number>2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Record"/>
              </data>
              <data stageId="5">
                <formula id="Microsoft.Office.RecordsManagement.PolicyFeatures.Expiration.Formula.BuiltIn">
                  <number>40</number>
                  <property>Created</property>
                  <propertyId>8c06beca-0777-48f7-91c7-6da68bc07b69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Props1.xml><?xml version="1.0" encoding="utf-8"?>
<ds:datastoreItem xmlns:ds="http://schemas.openxmlformats.org/officeDocument/2006/customXml" ds:itemID="{39CF4F29-86A9-4E97-938D-569EA106F6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31EFE1-BAD3-40F3-ADB3-51A504188F0E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10acf262-20d5-46de-843a-e19a030dcf6b"/>
    <ds:schemaRef ds:uri="http://schemas.microsoft.com/sharepoint/v4"/>
    <ds:schemaRef ds:uri="EA310F1C-EBB4-434D-AF80-5EA6BD570988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E45AD8B-81E0-4248-B8F0-8D3DC908FE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A310F1C-EBB4-434D-AF80-5EA6BD570988"/>
    <ds:schemaRef ds:uri="http://schemas.microsoft.com/sharepoint/v4"/>
    <ds:schemaRef ds:uri="10acf262-20d5-46de-843a-e19a030dcf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F51B7AD-16DF-4F49-9163-EAE26D9E86AB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11383</TotalTime>
  <Words>85</Words>
  <Application>Microsoft Office PowerPoint</Application>
  <PresentationFormat>Personnalisé</PresentationFormat>
  <Paragraphs>22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14" baseType="lpstr">
      <vt:lpstr>Arial</vt:lpstr>
      <vt:lpstr>Arial Narrow</vt:lpstr>
      <vt:lpstr>BNPP Expanded Sans</vt:lpstr>
      <vt:lpstr>BNPP Sans</vt:lpstr>
      <vt:lpstr>BNPP Sans Condensed</vt:lpstr>
      <vt:lpstr>BNPP Sans Light</vt:lpstr>
      <vt:lpstr>Calibri</vt:lpstr>
      <vt:lpstr>Courier New</vt:lpstr>
      <vt:lpstr>Times New Roman</vt:lpstr>
      <vt:lpstr>Wingdings</vt:lpstr>
      <vt:lpstr>1_BNPP-ENG-16-9</vt:lpstr>
      <vt:lpstr>2_BNPP-ENG-16-9</vt:lpstr>
      <vt:lpstr>Présentation PowerPoint</vt:lpstr>
      <vt:lpstr>Présentation PowerPoint</vt:lpstr>
    </vt:vector>
  </TitlesOfParts>
  <Company>BNP Paribas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Claudia Conceicao BAPTISTA</dc:creator>
  <cp:lastModifiedBy>Jean Daniel YOUTOU BOTHE</cp:lastModifiedBy>
  <cp:revision>584</cp:revision>
  <cp:lastPrinted>2015-02-25T12:09:14Z</cp:lastPrinted>
  <dcterms:created xsi:type="dcterms:W3CDTF">2016-04-27T13:12:54Z</dcterms:created>
  <dcterms:modified xsi:type="dcterms:W3CDTF">2024-04-25T08:42:06Z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dlc_policyId">
    <vt:lpwstr>0x010100A6CB8777D5CA2240B9ED3DC4C10DE894|-1458936444</vt:lpwstr>
  </property>
  <property fmtid="{D5CDD505-2E9C-101B-9397-08002B2CF9AE}" pid="4" name="ContentTypeId">
    <vt:lpwstr>0x0101009B4EB494B6BBD24CAC90D38B118895E4</vt:lpwstr>
  </property>
  <property fmtid="{D5CDD505-2E9C-101B-9397-08002B2CF9AE}" pid="5" name="ItemRetentionFormula">
    <vt:lpwstr>&lt;formula id="Microsoft.Office.RecordsManagement.PolicyFeatures.Expiration.Formula.BuiltIn"&gt;&lt;number&gt;1&lt;/number&gt;&lt;property&gt;Created&lt;/property&gt;&lt;propertyId&gt;8c06beca-0777-48f7-91c7-6da68bc07b69&lt;/propertyId&gt;&lt;period&gt;years&lt;/period&gt;&lt;/formula&gt;</vt:lpwstr>
  </property>
  <property fmtid="{D5CDD505-2E9C-101B-9397-08002B2CF9AE}" pid="6" name="MSIP_Label_8ffbc0b8-e97b-47d1-beac-cb0955d66f3b_Enabled">
    <vt:lpwstr>true</vt:lpwstr>
  </property>
  <property fmtid="{D5CDD505-2E9C-101B-9397-08002B2CF9AE}" pid="7" name="MSIP_Label_8ffbc0b8-e97b-47d1-beac-cb0955d66f3b_SetDate">
    <vt:lpwstr>2024-04-25T08:42:06Z</vt:lpwstr>
  </property>
  <property fmtid="{D5CDD505-2E9C-101B-9397-08002B2CF9AE}" pid="8" name="MSIP_Label_8ffbc0b8-e97b-47d1-beac-cb0955d66f3b_Method">
    <vt:lpwstr>Privileged</vt:lpwstr>
  </property>
  <property fmtid="{D5CDD505-2E9C-101B-9397-08002B2CF9AE}" pid="9" name="MSIP_Label_8ffbc0b8-e97b-47d1-beac-cb0955d66f3b_Name">
    <vt:lpwstr>8ffbc0b8-e97b-47d1-beac-cb0955d66f3b</vt:lpwstr>
  </property>
  <property fmtid="{D5CDD505-2E9C-101B-9397-08002B2CF9AE}" pid="10" name="MSIP_Label_8ffbc0b8-e97b-47d1-beac-cb0955d66f3b_SiteId">
    <vt:lpwstr>614f9c25-bffa-42c7-86d8-964101f55fa2</vt:lpwstr>
  </property>
  <property fmtid="{D5CDD505-2E9C-101B-9397-08002B2CF9AE}" pid="11" name="MSIP_Label_8ffbc0b8-e97b-47d1-beac-cb0955d66f3b_ActionId">
    <vt:lpwstr>6d088d09-2da6-4e32-b188-617fc3825c28</vt:lpwstr>
  </property>
  <property fmtid="{D5CDD505-2E9C-101B-9397-08002B2CF9AE}" pid="12" name="MSIP_Label_8ffbc0b8-e97b-47d1-beac-cb0955d66f3b_ContentBits">
    <vt:lpwstr>2</vt:lpwstr>
  </property>
</Properties>
</file>