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53" r:id="rId5"/>
    <p:sldId id="528" r:id="rId6"/>
    <p:sldId id="334" r:id="rId7"/>
    <p:sldId id="335" r:id="rId8"/>
    <p:sldId id="336" r:id="rId9"/>
    <p:sldId id="338" r:id="rId10"/>
    <p:sldId id="340" r:id="rId11"/>
    <p:sldId id="752" r:id="rId12"/>
    <p:sldId id="749" r:id="rId13"/>
    <p:sldId id="750" r:id="rId14"/>
    <p:sldId id="759" r:id="rId15"/>
    <p:sldId id="751" r:id="rId16"/>
    <p:sldId id="762" r:id="rId17"/>
    <p:sldId id="760" r:id="rId18"/>
    <p:sldId id="761" r:id="rId19"/>
    <p:sldId id="341" r:id="rId20"/>
    <p:sldId id="753" r:id="rId21"/>
    <p:sldId id="535" r:id="rId22"/>
    <p:sldId id="754" r:id="rId23"/>
    <p:sldId id="755" r:id="rId24"/>
    <p:sldId id="756" r:id="rId25"/>
    <p:sldId id="757" r:id="rId26"/>
    <p:sldId id="758" r:id="rId27"/>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B827D17-C8E1-453D-9076-68613F9EF1EA}">
          <p14:sldIdLst>
            <p14:sldId id="353"/>
            <p14:sldId id="528"/>
            <p14:sldId id="334"/>
            <p14:sldId id="335"/>
            <p14:sldId id="336"/>
            <p14:sldId id="338"/>
            <p14:sldId id="340"/>
            <p14:sldId id="752"/>
            <p14:sldId id="749"/>
            <p14:sldId id="750"/>
            <p14:sldId id="759"/>
            <p14:sldId id="751"/>
            <p14:sldId id="762"/>
            <p14:sldId id="760"/>
            <p14:sldId id="761"/>
            <p14:sldId id="341"/>
            <p14:sldId id="753"/>
            <p14:sldId id="535"/>
            <p14:sldId id="754"/>
            <p14:sldId id="755"/>
            <p14:sldId id="756"/>
            <p14:sldId id="757"/>
            <p14:sldId id="7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6C"/>
    <a:srgbClr val="D7D7D7"/>
    <a:srgbClr val="64A05A"/>
    <a:srgbClr val="DC7D32"/>
    <a:srgbClr val="F0F050"/>
    <a:srgbClr val="DCDC1E"/>
    <a:srgbClr val="E6A01E"/>
    <a:srgbClr val="00643C"/>
    <a:srgbClr val="D2DCAA"/>
    <a:srgbClr val="A0C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D1B5F-EEFB-B23D-8A4F-AA8CE334EE1C}" v="1077" dt="2019-12-09T16:58:37.580"/>
    <p1510:client id="{0C09B6C3-B401-50B6-9621-9B76C8C6BB95}" v="1496" dt="2019-12-11T11:26:57.753"/>
    <p1510:client id="{259C9C16-E267-336C-6EAA-A26E81A88F23}" v="628" dt="2019-12-11T23:29:52.867"/>
    <p1510:client id="{26280A41-E3EA-F8AA-44E9-0F9880CEAF41}" v="141" dt="2019-12-10T13:32:33.300"/>
    <p1510:client id="{3EB53E00-3DA1-D274-6FC7-2DC6B8758523}" v="2" dt="2019-12-06T16:14:17.618"/>
    <p1510:client id="{46F99993-E9A0-8643-B603-3432712EEA5E}" v="4650" dt="2019-12-11T08:50:06.727"/>
    <p1510:client id="{5AA3779F-7ACF-2310-484F-936416FD2995}" v="2622" dt="2019-12-09T15:37:19.972"/>
    <p1510:client id="{5E99B9AD-06F9-484A-89E5-02A66BF675C7}" v="451" dt="2019-12-10T11:10:52.022"/>
    <p1510:client id="{6A31FFEC-8472-58B4-BC9E-74ED15CCBDF7}" v="1909" dt="2019-12-05T18:24:16.744"/>
    <p1510:client id="{8938ACB6-EAE6-4A3C-B10D-6DC0F96D2985}" v="22" dt="2019-12-06T11:36:14.831"/>
    <p1510:client id="{9AF6B799-C234-93D3-467D-170F6FFE6A26}" v="11" dt="2019-12-11T15:41:49.412"/>
    <p1510:client id="{A3CD5B9E-A16E-C669-4066-BC2A8A32CF69}" v="1279" dt="2019-12-05T17:16:50.840"/>
    <p1510:client id="{A91F4BB5-F40C-4268-B78A-912B74467090}" v="932" dt="2019-12-08T21:18:24.028"/>
    <p1510:client id="{B331403B-68E4-8C4A-E1C7-7FFE06C6AE96}" v="80" dt="2019-12-08T18:48:39.440"/>
    <p1510:client id="{C61B13C4-A8E7-E082-EC5F-CCCC0B1FCFF6}" v="864" dt="2019-12-06T09:55:37.718"/>
    <p1510:client id="{C8BD72AF-B81E-E645-FF04-BE840C0A7E0A}" v="2179" dt="2019-12-11T15:20:11.528"/>
    <p1510:client id="{C94385FA-AC9A-5DD7-E399-276CE7753843}" v="215" dt="2020-05-26T10:26:51.159"/>
    <p1510:client id="{D1BD1445-6836-E4E1-0A5C-D425BEE19D20}" v="541" dt="2020-05-26T15:40:38.356"/>
    <p1510:client id="{DAB30F56-696D-48D7-B39F-2C9AC499FB7F}" v="82" dt="2019-12-08T17:09:08.898"/>
    <p1510:client id="{E868415A-C584-787E-A152-2E75565496DD}" v="4952" dt="2019-12-05T16:19:19.316"/>
    <p1510:client id="{EB4AFEEA-FE19-936F-6FAB-6298E32D07C1}" v="260" dt="2020-05-26T09:48:15.7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MACE" userId="S::johnny.mace@niji.fr::49180432-bc4e-4db1-86aa-f786b8ab92d2" providerId="AD" clId="Web-{EB4AFEEA-FE19-936F-6FAB-6298E32D07C1}"/>
    <pc:docChg chg="addSld delSld modSld modSection">
      <pc:chgData name="Johnny MACE" userId="S::johnny.mace@niji.fr::49180432-bc4e-4db1-86aa-f786b8ab92d2" providerId="AD" clId="Web-{EB4AFEEA-FE19-936F-6FAB-6298E32D07C1}" dt="2020-05-26T09:48:15.703" v="250"/>
      <pc:docMkLst>
        <pc:docMk/>
      </pc:docMkLst>
      <pc:sldChg chg="del">
        <pc:chgData name="Johnny MACE" userId="S::johnny.mace@niji.fr::49180432-bc4e-4db1-86aa-f786b8ab92d2" providerId="AD" clId="Web-{EB4AFEEA-FE19-936F-6FAB-6298E32D07C1}" dt="2020-05-26T09:45:36.483" v="132"/>
        <pc:sldMkLst>
          <pc:docMk/>
          <pc:sldMk cId="1711474875" sldId="304"/>
        </pc:sldMkLst>
      </pc:sldChg>
      <pc:sldChg chg="del">
        <pc:chgData name="Johnny MACE" userId="S::johnny.mace@niji.fr::49180432-bc4e-4db1-86aa-f786b8ab92d2" providerId="AD" clId="Web-{EB4AFEEA-FE19-936F-6FAB-6298E32D07C1}" dt="2020-05-26T09:45:39.108" v="136"/>
        <pc:sldMkLst>
          <pc:docMk/>
          <pc:sldMk cId="3508022607" sldId="313"/>
        </pc:sldMkLst>
      </pc:sldChg>
      <pc:sldChg chg="del">
        <pc:chgData name="Johnny MACE" userId="S::johnny.mace@niji.fr::49180432-bc4e-4db1-86aa-f786b8ab92d2" providerId="AD" clId="Web-{EB4AFEEA-FE19-936F-6FAB-6298E32D07C1}" dt="2020-05-26T09:45:40.342" v="137"/>
        <pc:sldMkLst>
          <pc:docMk/>
          <pc:sldMk cId="1354035344" sldId="314"/>
        </pc:sldMkLst>
      </pc:sldChg>
      <pc:sldChg chg="del">
        <pc:chgData name="Johnny MACE" userId="S::johnny.mace@niji.fr::49180432-bc4e-4db1-86aa-f786b8ab92d2" providerId="AD" clId="Web-{EB4AFEEA-FE19-936F-6FAB-6298E32D07C1}" dt="2020-05-26T09:45:36.749" v="133"/>
        <pc:sldMkLst>
          <pc:docMk/>
          <pc:sldMk cId="4045107324" sldId="344"/>
        </pc:sldMkLst>
      </pc:sldChg>
      <pc:sldChg chg="modSp">
        <pc:chgData name="Johnny MACE" userId="S::johnny.mace@niji.fr::49180432-bc4e-4db1-86aa-f786b8ab92d2" providerId="AD" clId="Web-{EB4AFEEA-FE19-936F-6FAB-6298E32D07C1}" dt="2020-05-26T09:44:33.014" v="111" actId="20577"/>
        <pc:sldMkLst>
          <pc:docMk/>
          <pc:sldMk cId="3627339625" sldId="353"/>
        </pc:sldMkLst>
        <pc:spChg chg="mod">
          <ac:chgData name="Johnny MACE" userId="S::johnny.mace@niji.fr::49180432-bc4e-4db1-86aa-f786b8ab92d2" providerId="AD" clId="Web-{EB4AFEEA-FE19-936F-6FAB-6298E32D07C1}" dt="2020-05-26T09:44:23.279" v="84" actId="20577"/>
          <ac:spMkLst>
            <pc:docMk/>
            <pc:sldMk cId="3627339625" sldId="353"/>
            <ac:spMk id="4" creationId="{00000000-0000-0000-0000-000000000000}"/>
          </ac:spMkLst>
        </pc:spChg>
        <pc:spChg chg="mod">
          <ac:chgData name="Johnny MACE" userId="S::johnny.mace@niji.fr::49180432-bc4e-4db1-86aa-f786b8ab92d2" providerId="AD" clId="Web-{EB4AFEEA-FE19-936F-6FAB-6298E32D07C1}" dt="2020-05-26T09:44:33.014" v="111" actId="20577"/>
          <ac:spMkLst>
            <pc:docMk/>
            <pc:sldMk cId="3627339625" sldId="353"/>
            <ac:spMk id="5" creationId="{00000000-0000-0000-0000-000000000000}"/>
          </ac:spMkLst>
        </pc:spChg>
        <pc:spChg chg="mod">
          <ac:chgData name="Johnny MACE" userId="S::johnny.mace@niji.fr::49180432-bc4e-4db1-86aa-f786b8ab92d2" providerId="AD" clId="Web-{EB4AFEEA-FE19-936F-6FAB-6298E32D07C1}" dt="2020-05-26T09:43:18.294" v="24" actId="20577"/>
          <ac:spMkLst>
            <pc:docMk/>
            <pc:sldMk cId="3627339625" sldId="353"/>
            <ac:spMk id="6" creationId="{00000000-0000-0000-0000-000000000000}"/>
          </ac:spMkLst>
        </pc:spChg>
      </pc:sldChg>
      <pc:sldChg chg="del">
        <pc:chgData name="Johnny MACE" userId="S::johnny.mace@niji.fr::49180432-bc4e-4db1-86aa-f786b8ab92d2" providerId="AD" clId="Web-{EB4AFEEA-FE19-936F-6FAB-6298E32D07C1}" dt="2020-05-26T09:45:24.498" v="129"/>
        <pc:sldMkLst>
          <pc:docMk/>
          <pc:sldMk cId="869910622" sldId="475"/>
        </pc:sldMkLst>
      </pc:sldChg>
      <pc:sldChg chg="del">
        <pc:chgData name="Johnny MACE" userId="S::johnny.mace@niji.fr::49180432-bc4e-4db1-86aa-f786b8ab92d2" providerId="AD" clId="Web-{EB4AFEEA-FE19-936F-6FAB-6298E32D07C1}" dt="2020-05-26T09:45:16.264" v="121"/>
        <pc:sldMkLst>
          <pc:docMk/>
          <pc:sldMk cId="1574264910" sldId="483"/>
        </pc:sldMkLst>
      </pc:sldChg>
      <pc:sldChg chg="del">
        <pc:chgData name="Johnny MACE" userId="S::johnny.mace@niji.fr::49180432-bc4e-4db1-86aa-f786b8ab92d2" providerId="AD" clId="Web-{EB4AFEEA-FE19-936F-6FAB-6298E32D07C1}" dt="2020-05-26T09:45:16.514" v="122"/>
        <pc:sldMkLst>
          <pc:docMk/>
          <pc:sldMk cId="1939050175" sldId="485"/>
        </pc:sldMkLst>
      </pc:sldChg>
      <pc:sldChg chg="del">
        <pc:chgData name="Johnny MACE" userId="S::johnny.mace@niji.fr::49180432-bc4e-4db1-86aa-f786b8ab92d2" providerId="AD" clId="Web-{EB4AFEEA-FE19-936F-6FAB-6298E32D07C1}" dt="2020-05-26T09:45:18.233" v="123"/>
        <pc:sldMkLst>
          <pc:docMk/>
          <pc:sldMk cId="3105795809" sldId="486"/>
        </pc:sldMkLst>
      </pc:sldChg>
      <pc:sldChg chg="del">
        <pc:chgData name="Johnny MACE" userId="S::johnny.mace@niji.fr::49180432-bc4e-4db1-86aa-f786b8ab92d2" providerId="AD" clId="Web-{EB4AFEEA-FE19-936F-6FAB-6298E32D07C1}" dt="2020-05-26T09:46:34.577" v="179"/>
        <pc:sldMkLst>
          <pc:docMk/>
          <pc:sldMk cId="4279486147" sldId="487"/>
        </pc:sldMkLst>
      </pc:sldChg>
      <pc:sldChg chg="del">
        <pc:chgData name="Johnny MACE" userId="S::johnny.mace@niji.fr::49180432-bc4e-4db1-86aa-f786b8ab92d2" providerId="AD" clId="Web-{EB4AFEEA-FE19-936F-6FAB-6298E32D07C1}" dt="2020-05-26T09:45:13.905" v="119"/>
        <pc:sldMkLst>
          <pc:docMk/>
          <pc:sldMk cId="3231338655" sldId="488"/>
        </pc:sldMkLst>
      </pc:sldChg>
      <pc:sldChg chg="del">
        <pc:chgData name="Johnny MACE" userId="S::johnny.mace@niji.fr::49180432-bc4e-4db1-86aa-f786b8ab92d2" providerId="AD" clId="Web-{EB4AFEEA-FE19-936F-6FAB-6298E32D07C1}" dt="2020-05-26T09:45:14.170" v="120"/>
        <pc:sldMkLst>
          <pc:docMk/>
          <pc:sldMk cId="1661631270" sldId="489"/>
        </pc:sldMkLst>
      </pc:sldChg>
      <pc:sldChg chg="del">
        <pc:chgData name="Johnny MACE" userId="S::johnny.mace@niji.fr::49180432-bc4e-4db1-86aa-f786b8ab92d2" providerId="AD" clId="Web-{EB4AFEEA-FE19-936F-6FAB-6298E32D07C1}" dt="2020-05-26T09:44:43.826" v="114"/>
        <pc:sldMkLst>
          <pc:docMk/>
          <pc:sldMk cId="453230833" sldId="492"/>
        </pc:sldMkLst>
      </pc:sldChg>
      <pc:sldChg chg="del">
        <pc:chgData name="Johnny MACE" userId="S::johnny.mace@niji.fr::49180432-bc4e-4db1-86aa-f786b8ab92d2" providerId="AD" clId="Web-{EB4AFEEA-FE19-936F-6FAB-6298E32D07C1}" dt="2020-05-26T09:45:09.655" v="116"/>
        <pc:sldMkLst>
          <pc:docMk/>
          <pc:sldMk cId="4044095334" sldId="493"/>
        </pc:sldMkLst>
      </pc:sldChg>
      <pc:sldChg chg="del">
        <pc:chgData name="Johnny MACE" userId="S::johnny.mace@niji.fr::49180432-bc4e-4db1-86aa-f786b8ab92d2" providerId="AD" clId="Web-{EB4AFEEA-FE19-936F-6FAB-6298E32D07C1}" dt="2020-05-26T09:45:11.967" v="117"/>
        <pc:sldMkLst>
          <pc:docMk/>
          <pc:sldMk cId="729161664" sldId="494"/>
        </pc:sldMkLst>
      </pc:sldChg>
      <pc:sldChg chg="del">
        <pc:chgData name="Johnny MACE" userId="S::johnny.mace@niji.fr::49180432-bc4e-4db1-86aa-f786b8ab92d2" providerId="AD" clId="Web-{EB4AFEEA-FE19-936F-6FAB-6298E32D07C1}" dt="2020-05-26T09:45:20.514" v="125"/>
        <pc:sldMkLst>
          <pc:docMk/>
          <pc:sldMk cId="3583715882" sldId="502"/>
        </pc:sldMkLst>
      </pc:sldChg>
      <pc:sldChg chg="del">
        <pc:chgData name="Johnny MACE" userId="S::johnny.mace@niji.fr::49180432-bc4e-4db1-86aa-f786b8ab92d2" providerId="AD" clId="Web-{EB4AFEEA-FE19-936F-6FAB-6298E32D07C1}" dt="2020-05-26T09:45:22.202" v="127"/>
        <pc:sldMkLst>
          <pc:docMk/>
          <pc:sldMk cId="1692121369" sldId="507"/>
        </pc:sldMkLst>
      </pc:sldChg>
      <pc:sldChg chg="del">
        <pc:chgData name="Johnny MACE" userId="S::johnny.mace@niji.fr::49180432-bc4e-4db1-86aa-f786b8ab92d2" providerId="AD" clId="Web-{EB4AFEEA-FE19-936F-6FAB-6298E32D07C1}" dt="2020-05-26T09:45:34.420" v="131"/>
        <pc:sldMkLst>
          <pc:docMk/>
          <pc:sldMk cId="3098750694" sldId="508"/>
        </pc:sldMkLst>
      </pc:sldChg>
      <pc:sldChg chg="del">
        <pc:chgData name="Johnny MACE" userId="S::johnny.mace@niji.fr::49180432-bc4e-4db1-86aa-f786b8ab92d2" providerId="AD" clId="Web-{EB4AFEEA-FE19-936F-6FAB-6298E32D07C1}" dt="2020-05-26T09:45:22.577" v="128"/>
        <pc:sldMkLst>
          <pc:docMk/>
          <pc:sldMk cId="2375330408" sldId="510"/>
        </pc:sldMkLst>
      </pc:sldChg>
      <pc:sldChg chg="del">
        <pc:chgData name="Johnny MACE" userId="S::johnny.mace@niji.fr::49180432-bc4e-4db1-86aa-f786b8ab92d2" providerId="AD" clId="Web-{EB4AFEEA-FE19-936F-6FAB-6298E32D07C1}" dt="2020-05-26T09:45:38.530" v="135"/>
        <pc:sldMkLst>
          <pc:docMk/>
          <pc:sldMk cId="4169305340" sldId="511"/>
        </pc:sldMkLst>
      </pc:sldChg>
      <pc:sldChg chg="del">
        <pc:chgData name="Johnny MACE" userId="S::johnny.mace@niji.fr::49180432-bc4e-4db1-86aa-f786b8ab92d2" providerId="AD" clId="Web-{EB4AFEEA-FE19-936F-6FAB-6298E32D07C1}" dt="2020-05-26T09:45:32.670" v="130"/>
        <pc:sldMkLst>
          <pc:docMk/>
          <pc:sldMk cId="2935948810" sldId="512"/>
        </pc:sldMkLst>
      </pc:sldChg>
      <pc:sldChg chg="del">
        <pc:chgData name="Johnny MACE" userId="S::johnny.mace@niji.fr::49180432-bc4e-4db1-86aa-f786b8ab92d2" providerId="AD" clId="Web-{EB4AFEEA-FE19-936F-6FAB-6298E32D07C1}" dt="2020-05-26T09:45:05.123" v="115"/>
        <pc:sldMkLst>
          <pc:docMk/>
          <pc:sldMk cId="2272937673" sldId="513"/>
        </pc:sldMkLst>
      </pc:sldChg>
      <pc:sldChg chg="del">
        <pc:chgData name="Johnny MACE" userId="S::johnny.mace@niji.fr::49180432-bc4e-4db1-86aa-f786b8ab92d2" providerId="AD" clId="Web-{EB4AFEEA-FE19-936F-6FAB-6298E32D07C1}" dt="2020-05-26T09:45:12.124" v="118"/>
        <pc:sldMkLst>
          <pc:docMk/>
          <pc:sldMk cId="3827664481" sldId="514"/>
        </pc:sldMkLst>
      </pc:sldChg>
      <pc:sldChg chg="del">
        <pc:chgData name="Johnny MACE" userId="S::johnny.mace@niji.fr::49180432-bc4e-4db1-86aa-f786b8ab92d2" providerId="AD" clId="Web-{EB4AFEEA-FE19-936F-6FAB-6298E32D07C1}" dt="2020-05-26T09:45:41.170" v="138"/>
        <pc:sldMkLst>
          <pc:docMk/>
          <pc:sldMk cId="1921984960" sldId="515"/>
        </pc:sldMkLst>
      </pc:sldChg>
      <pc:sldChg chg="del">
        <pc:chgData name="Johnny MACE" userId="S::johnny.mace@niji.fr::49180432-bc4e-4db1-86aa-f786b8ab92d2" providerId="AD" clId="Web-{EB4AFEEA-FE19-936F-6FAB-6298E32D07C1}" dt="2020-05-26T09:45:41.186" v="139"/>
        <pc:sldMkLst>
          <pc:docMk/>
          <pc:sldMk cId="4021621809" sldId="517"/>
        </pc:sldMkLst>
      </pc:sldChg>
      <pc:sldChg chg="del">
        <pc:chgData name="Johnny MACE" userId="S::johnny.mace@niji.fr::49180432-bc4e-4db1-86aa-f786b8ab92d2" providerId="AD" clId="Web-{EB4AFEEA-FE19-936F-6FAB-6298E32D07C1}" dt="2020-05-26T09:45:36.780" v="134"/>
        <pc:sldMkLst>
          <pc:docMk/>
          <pc:sldMk cId="2125699536" sldId="519"/>
        </pc:sldMkLst>
      </pc:sldChg>
      <pc:sldChg chg="del">
        <pc:chgData name="Johnny MACE" userId="S::johnny.mace@niji.fr::49180432-bc4e-4db1-86aa-f786b8ab92d2" providerId="AD" clId="Web-{EB4AFEEA-FE19-936F-6FAB-6298E32D07C1}" dt="2020-05-26T09:46:02.546" v="157"/>
        <pc:sldMkLst>
          <pc:docMk/>
          <pc:sldMk cId="1812645778" sldId="520"/>
        </pc:sldMkLst>
      </pc:sldChg>
      <pc:sldChg chg="del">
        <pc:chgData name="Johnny MACE" userId="S::johnny.mace@niji.fr::49180432-bc4e-4db1-86aa-f786b8ab92d2" providerId="AD" clId="Web-{EB4AFEEA-FE19-936F-6FAB-6298E32D07C1}" dt="2020-05-26T09:45:55.171" v="155"/>
        <pc:sldMkLst>
          <pc:docMk/>
          <pc:sldMk cId="996271591" sldId="521"/>
        </pc:sldMkLst>
      </pc:sldChg>
      <pc:sldChg chg="del">
        <pc:chgData name="Johnny MACE" userId="S::johnny.mace@niji.fr::49180432-bc4e-4db1-86aa-f786b8ab92d2" providerId="AD" clId="Web-{EB4AFEEA-FE19-936F-6FAB-6298E32D07C1}" dt="2020-05-26T09:46:03.249" v="159"/>
        <pc:sldMkLst>
          <pc:docMk/>
          <pc:sldMk cId="496129600" sldId="522"/>
        </pc:sldMkLst>
      </pc:sldChg>
      <pc:sldChg chg="del">
        <pc:chgData name="Johnny MACE" userId="S::johnny.mace@niji.fr::49180432-bc4e-4db1-86aa-f786b8ab92d2" providerId="AD" clId="Web-{EB4AFEEA-FE19-936F-6FAB-6298E32D07C1}" dt="2020-05-26T09:46:05.077" v="160"/>
        <pc:sldMkLst>
          <pc:docMk/>
          <pc:sldMk cId="198849073" sldId="523"/>
        </pc:sldMkLst>
      </pc:sldChg>
      <pc:sldChg chg="del">
        <pc:chgData name="Johnny MACE" userId="S::johnny.mace@niji.fr::49180432-bc4e-4db1-86aa-f786b8ab92d2" providerId="AD" clId="Web-{EB4AFEEA-FE19-936F-6FAB-6298E32D07C1}" dt="2020-05-26T09:46:06.327" v="161"/>
        <pc:sldMkLst>
          <pc:docMk/>
          <pc:sldMk cId="2571686432" sldId="524"/>
        </pc:sldMkLst>
      </pc:sldChg>
      <pc:sldChg chg="del">
        <pc:chgData name="Johnny MACE" userId="S::johnny.mace@niji.fr::49180432-bc4e-4db1-86aa-f786b8ab92d2" providerId="AD" clId="Web-{EB4AFEEA-FE19-936F-6FAB-6298E32D07C1}" dt="2020-05-26T09:46:33.749" v="178"/>
        <pc:sldMkLst>
          <pc:docMk/>
          <pc:sldMk cId="4275532737" sldId="526"/>
        </pc:sldMkLst>
      </pc:sldChg>
      <pc:sldChg chg="del">
        <pc:chgData name="Johnny MACE" userId="S::johnny.mace@niji.fr::49180432-bc4e-4db1-86aa-f786b8ab92d2" providerId="AD" clId="Web-{EB4AFEEA-FE19-936F-6FAB-6298E32D07C1}" dt="2020-05-26T09:46:38.280" v="185"/>
        <pc:sldMkLst>
          <pc:docMk/>
          <pc:sldMk cId="386777964" sldId="527"/>
        </pc:sldMkLst>
      </pc:sldChg>
      <pc:sldChg chg="del">
        <pc:chgData name="Johnny MACE" userId="S::johnny.mace@niji.fr::49180432-bc4e-4db1-86aa-f786b8ab92d2" providerId="AD" clId="Web-{EB4AFEEA-FE19-936F-6FAB-6298E32D07C1}" dt="2020-05-26T09:46:36.327" v="180"/>
        <pc:sldMkLst>
          <pc:docMk/>
          <pc:sldMk cId="2917416241" sldId="529"/>
        </pc:sldMkLst>
      </pc:sldChg>
      <pc:sldChg chg="del">
        <pc:chgData name="Johnny MACE" userId="S::johnny.mace@niji.fr::49180432-bc4e-4db1-86aa-f786b8ab92d2" providerId="AD" clId="Web-{EB4AFEEA-FE19-936F-6FAB-6298E32D07C1}" dt="2020-05-26T09:46:39.108" v="186"/>
        <pc:sldMkLst>
          <pc:docMk/>
          <pc:sldMk cId="1958342409" sldId="531"/>
        </pc:sldMkLst>
      </pc:sldChg>
      <pc:sldChg chg="del">
        <pc:chgData name="Johnny MACE" userId="S::johnny.mace@niji.fr::49180432-bc4e-4db1-86aa-f786b8ab92d2" providerId="AD" clId="Web-{EB4AFEEA-FE19-936F-6FAB-6298E32D07C1}" dt="2020-05-26T09:46:40.640" v="188"/>
        <pc:sldMkLst>
          <pc:docMk/>
          <pc:sldMk cId="2016376588" sldId="532"/>
        </pc:sldMkLst>
      </pc:sldChg>
      <pc:sldChg chg="del">
        <pc:chgData name="Johnny MACE" userId="S::johnny.mace@niji.fr::49180432-bc4e-4db1-86aa-f786b8ab92d2" providerId="AD" clId="Web-{EB4AFEEA-FE19-936F-6FAB-6298E32D07C1}" dt="2020-05-26T09:47:24.874" v="193"/>
        <pc:sldMkLst>
          <pc:docMk/>
          <pc:sldMk cId="1034341939" sldId="536"/>
        </pc:sldMkLst>
      </pc:sldChg>
      <pc:sldChg chg="del">
        <pc:chgData name="Johnny MACE" userId="S::johnny.mace@niji.fr::49180432-bc4e-4db1-86aa-f786b8ab92d2" providerId="AD" clId="Web-{EB4AFEEA-FE19-936F-6FAB-6298E32D07C1}" dt="2020-05-26T09:47:26.656" v="194"/>
        <pc:sldMkLst>
          <pc:docMk/>
          <pc:sldMk cId="1053016018" sldId="537"/>
        </pc:sldMkLst>
      </pc:sldChg>
      <pc:sldChg chg="del">
        <pc:chgData name="Johnny MACE" userId="S::johnny.mace@niji.fr::49180432-bc4e-4db1-86aa-f786b8ab92d2" providerId="AD" clId="Web-{EB4AFEEA-FE19-936F-6FAB-6298E32D07C1}" dt="2020-05-26T09:47:26.874" v="195"/>
        <pc:sldMkLst>
          <pc:docMk/>
          <pc:sldMk cId="2783018449" sldId="538"/>
        </pc:sldMkLst>
      </pc:sldChg>
      <pc:sldChg chg="del">
        <pc:chgData name="Johnny MACE" userId="S::johnny.mace@niji.fr::49180432-bc4e-4db1-86aa-f786b8ab92d2" providerId="AD" clId="Web-{EB4AFEEA-FE19-936F-6FAB-6298E32D07C1}" dt="2020-05-26T09:47:29.874" v="199"/>
        <pc:sldMkLst>
          <pc:docMk/>
          <pc:sldMk cId="1363062666" sldId="540"/>
        </pc:sldMkLst>
      </pc:sldChg>
      <pc:sldChg chg="del">
        <pc:chgData name="Johnny MACE" userId="S::johnny.mace@niji.fr::49180432-bc4e-4db1-86aa-f786b8ab92d2" providerId="AD" clId="Web-{EB4AFEEA-FE19-936F-6FAB-6298E32D07C1}" dt="2020-05-26T09:47:31.796" v="200"/>
        <pc:sldMkLst>
          <pc:docMk/>
          <pc:sldMk cId="1566749530" sldId="541"/>
        </pc:sldMkLst>
      </pc:sldChg>
      <pc:sldChg chg="del">
        <pc:chgData name="Johnny MACE" userId="S::johnny.mace@niji.fr::49180432-bc4e-4db1-86aa-f786b8ab92d2" providerId="AD" clId="Web-{EB4AFEEA-FE19-936F-6FAB-6298E32D07C1}" dt="2020-05-26T09:47:32.062" v="202"/>
        <pc:sldMkLst>
          <pc:docMk/>
          <pc:sldMk cId="353116450" sldId="543"/>
        </pc:sldMkLst>
      </pc:sldChg>
      <pc:sldChg chg="del">
        <pc:chgData name="Johnny MACE" userId="S::johnny.mace@niji.fr::49180432-bc4e-4db1-86aa-f786b8ab92d2" providerId="AD" clId="Web-{EB4AFEEA-FE19-936F-6FAB-6298E32D07C1}" dt="2020-05-26T09:47:33.937" v="203"/>
        <pc:sldMkLst>
          <pc:docMk/>
          <pc:sldMk cId="3031745272" sldId="544"/>
        </pc:sldMkLst>
      </pc:sldChg>
      <pc:sldChg chg="del">
        <pc:chgData name="Johnny MACE" userId="S::johnny.mace@niji.fr::49180432-bc4e-4db1-86aa-f786b8ab92d2" providerId="AD" clId="Web-{EB4AFEEA-FE19-936F-6FAB-6298E32D07C1}" dt="2020-05-26T09:47:36.843" v="208"/>
        <pc:sldMkLst>
          <pc:docMk/>
          <pc:sldMk cId="292777142" sldId="546"/>
        </pc:sldMkLst>
      </pc:sldChg>
      <pc:sldChg chg="del">
        <pc:chgData name="Johnny MACE" userId="S::johnny.mace@niji.fr::49180432-bc4e-4db1-86aa-f786b8ab92d2" providerId="AD" clId="Web-{EB4AFEEA-FE19-936F-6FAB-6298E32D07C1}" dt="2020-05-26T09:47:41.031" v="209"/>
        <pc:sldMkLst>
          <pc:docMk/>
          <pc:sldMk cId="3262191518" sldId="547"/>
        </pc:sldMkLst>
      </pc:sldChg>
      <pc:sldChg chg="del">
        <pc:chgData name="Johnny MACE" userId="S::johnny.mace@niji.fr::49180432-bc4e-4db1-86aa-f786b8ab92d2" providerId="AD" clId="Web-{EB4AFEEA-FE19-936F-6FAB-6298E32D07C1}" dt="2020-05-26T09:47:41.234" v="210"/>
        <pc:sldMkLst>
          <pc:docMk/>
          <pc:sldMk cId="3922728487" sldId="548"/>
        </pc:sldMkLst>
      </pc:sldChg>
      <pc:sldChg chg="del">
        <pc:chgData name="Johnny MACE" userId="S::johnny.mace@niji.fr::49180432-bc4e-4db1-86aa-f786b8ab92d2" providerId="AD" clId="Web-{EB4AFEEA-FE19-936F-6FAB-6298E32D07C1}" dt="2020-05-26T09:47:45.734" v="214"/>
        <pc:sldMkLst>
          <pc:docMk/>
          <pc:sldMk cId="364003284" sldId="549"/>
        </pc:sldMkLst>
      </pc:sldChg>
      <pc:sldChg chg="del">
        <pc:chgData name="Johnny MACE" userId="S::johnny.mace@niji.fr::49180432-bc4e-4db1-86aa-f786b8ab92d2" providerId="AD" clId="Web-{EB4AFEEA-FE19-936F-6FAB-6298E32D07C1}" dt="2020-05-26T09:45:42.655" v="140"/>
        <pc:sldMkLst>
          <pc:docMk/>
          <pc:sldMk cId="1247725427" sldId="552"/>
        </pc:sldMkLst>
      </pc:sldChg>
      <pc:sldChg chg="del">
        <pc:chgData name="Johnny MACE" userId="S::johnny.mace@niji.fr::49180432-bc4e-4db1-86aa-f786b8ab92d2" providerId="AD" clId="Web-{EB4AFEEA-FE19-936F-6FAB-6298E32D07C1}" dt="2020-05-26T09:47:49.625" v="218"/>
        <pc:sldMkLst>
          <pc:docMk/>
          <pc:sldMk cId="1520770011" sldId="553"/>
        </pc:sldMkLst>
      </pc:sldChg>
      <pc:sldChg chg="del">
        <pc:chgData name="Johnny MACE" userId="S::johnny.mace@niji.fr::49180432-bc4e-4db1-86aa-f786b8ab92d2" providerId="AD" clId="Web-{EB4AFEEA-FE19-936F-6FAB-6298E32D07C1}" dt="2020-05-26T09:47:50.406" v="219"/>
        <pc:sldMkLst>
          <pc:docMk/>
          <pc:sldMk cId="3447528321" sldId="554"/>
        </pc:sldMkLst>
      </pc:sldChg>
      <pc:sldChg chg="del">
        <pc:chgData name="Johnny MACE" userId="S::johnny.mace@niji.fr::49180432-bc4e-4db1-86aa-f786b8ab92d2" providerId="AD" clId="Web-{EB4AFEEA-FE19-936F-6FAB-6298E32D07C1}" dt="2020-05-26T09:47:55.312" v="224"/>
        <pc:sldMkLst>
          <pc:docMk/>
          <pc:sldMk cId="202167362" sldId="555"/>
        </pc:sldMkLst>
      </pc:sldChg>
      <pc:sldChg chg="del">
        <pc:chgData name="Johnny MACE" userId="S::johnny.mace@niji.fr::49180432-bc4e-4db1-86aa-f786b8ab92d2" providerId="AD" clId="Web-{EB4AFEEA-FE19-936F-6FAB-6298E32D07C1}" dt="2020-05-26T09:47:57.187" v="225"/>
        <pc:sldMkLst>
          <pc:docMk/>
          <pc:sldMk cId="802903122" sldId="556"/>
        </pc:sldMkLst>
      </pc:sldChg>
      <pc:sldChg chg="del">
        <pc:chgData name="Johnny MACE" userId="S::johnny.mace@niji.fr::49180432-bc4e-4db1-86aa-f786b8ab92d2" providerId="AD" clId="Web-{EB4AFEEA-FE19-936F-6FAB-6298E32D07C1}" dt="2020-05-26T09:48:01.890" v="231"/>
        <pc:sldMkLst>
          <pc:docMk/>
          <pc:sldMk cId="495476563" sldId="557"/>
        </pc:sldMkLst>
      </pc:sldChg>
      <pc:sldChg chg="del">
        <pc:chgData name="Johnny MACE" userId="S::johnny.mace@niji.fr::49180432-bc4e-4db1-86aa-f786b8ab92d2" providerId="AD" clId="Web-{EB4AFEEA-FE19-936F-6FAB-6298E32D07C1}" dt="2020-05-26T09:48:15.672" v="249"/>
        <pc:sldMkLst>
          <pc:docMk/>
          <pc:sldMk cId="1799526012" sldId="560"/>
        </pc:sldMkLst>
      </pc:sldChg>
      <pc:sldChg chg="del">
        <pc:chgData name="Johnny MACE" userId="S::johnny.mace@niji.fr::49180432-bc4e-4db1-86aa-f786b8ab92d2" providerId="AD" clId="Web-{EB4AFEEA-FE19-936F-6FAB-6298E32D07C1}" dt="2020-05-26T09:48:15.703" v="250"/>
        <pc:sldMkLst>
          <pc:docMk/>
          <pc:sldMk cId="3460616788" sldId="567"/>
        </pc:sldMkLst>
      </pc:sldChg>
      <pc:sldChg chg="del">
        <pc:chgData name="Johnny MACE" userId="S::johnny.mace@niji.fr::49180432-bc4e-4db1-86aa-f786b8ab92d2" providerId="AD" clId="Web-{EB4AFEEA-FE19-936F-6FAB-6298E32D07C1}" dt="2020-05-26T09:46:24.124" v="176"/>
        <pc:sldMkLst>
          <pc:docMk/>
          <pc:sldMk cId="103918538" sldId="576"/>
        </pc:sldMkLst>
      </pc:sldChg>
      <pc:sldChg chg="del">
        <pc:chgData name="Johnny MACE" userId="S::johnny.mace@niji.fr::49180432-bc4e-4db1-86aa-f786b8ab92d2" providerId="AD" clId="Web-{EB4AFEEA-FE19-936F-6FAB-6298E32D07C1}" dt="2020-05-26T09:46:36.702" v="181"/>
        <pc:sldMkLst>
          <pc:docMk/>
          <pc:sldMk cId="2050812499" sldId="577"/>
        </pc:sldMkLst>
      </pc:sldChg>
      <pc:sldChg chg="del">
        <pc:chgData name="Johnny MACE" userId="S::johnny.mace@niji.fr::49180432-bc4e-4db1-86aa-f786b8ab92d2" providerId="AD" clId="Web-{EB4AFEEA-FE19-936F-6FAB-6298E32D07C1}" dt="2020-05-26T09:46:36.983" v="183"/>
        <pc:sldMkLst>
          <pc:docMk/>
          <pc:sldMk cId="4062931870" sldId="578"/>
        </pc:sldMkLst>
      </pc:sldChg>
      <pc:sldChg chg="del">
        <pc:chgData name="Johnny MACE" userId="S::johnny.mace@niji.fr::49180432-bc4e-4db1-86aa-f786b8ab92d2" providerId="AD" clId="Web-{EB4AFEEA-FE19-936F-6FAB-6298E32D07C1}" dt="2020-05-26T09:46:37.702" v="184"/>
        <pc:sldMkLst>
          <pc:docMk/>
          <pc:sldMk cId="2757522893" sldId="579"/>
        </pc:sldMkLst>
      </pc:sldChg>
      <pc:sldChg chg="del">
        <pc:chgData name="Johnny MACE" userId="S::johnny.mace@niji.fr::49180432-bc4e-4db1-86aa-f786b8ab92d2" providerId="AD" clId="Web-{EB4AFEEA-FE19-936F-6FAB-6298E32D07C1}" dt="2020-05-26T09:46:41.765" v="189"/>
        <pc:sldMkLst>
          <pc:docMk/>
          <pc:sldMk cId="310312589" sldId="592"/>
        </pc:sldMkLst>
      </pc:sldChg>
      <pc:sldChg chg="del">
        <pc:chgData name="Johnny MACE" userId="S::johnny.mace@niji.fr::49180432-bc4e-4db1-86aa-f786b8ab92d2" providerId="AD" clId="Web-{EB4AFEEA-FE19-936F-6FAB-6298E32D07C1}" dt="2020-05-26T09:46:39.890" v="187"/>
        <pc:sldMkLst>
          <pc:docMk/>
          <pc:sldMk cId="2195421332" sldId="593"/>
        </pc:sldMkLst>
      </pc:sldChg>
      <pc:sldChg chg="add del">
        <pc:chgData name="Johnny MACE" userId="S::johnny.mace@niji.fr::49180432-bc4e-4db1-86aa-f786b8ab92d2" providerId="AD" clId="Web-{EB4AFEEA-FE19-936F-6FAB-6298E32D07C1}" dt="2020-05-26T09:46:51.859" v="192"/>
        <pc:sldMkLst>
          <pc:docMk/>
          <pc:sldMk cId="661543658" sldId="594"/>
        </pc:sldMkLst>
      </pc:sldChg>
      <pc:sldChg chg="del">
        <pc:chgData name="Johnny MACE" userId="S::johnny.mace@niji.fr::49180432-bc4e-4db1-86aa-f786b8ab92d2" providerId="AD" clId="Web-{EB4AFEEA-FE19-936F-6FAB-6298E32D07C1}" dt="2020-05-26T09:47:28.687" v="197"/>
        <pc:sldMkLst>
          <pc:docMk/>
          <pc:sldMk cId="1026439680" sldId="596"/>
        </pc:sldMkLst>
      </pc:sldChg>
      <pc:sldChg chg="del">
        <pc:chgData name="Johnny MACE" userId="S::johnny.mace@niji.fr::49180432-bc4e-4db1-86aa-f786b8ab92d2" providerId="AD" clId="Web-{EB4AFEEA-FE19-936F-6FAB-6298E32D07C1}" dt="2020-05-26T09:47:28.656" v="196"/>
        <pc:sldMkLst>
          <pc:docMk/>
          <pc:sldMk cId="2476739174" sldId="599"/>
        </pc:sldMkLst>
      </pc:sldChg>
      <pc:sldChg chg="del">
        <pc:chgData name="Johnny MACE" userId="S::johnny.mace@niji.fr::49180432-bc4e-4db1-86aa-f786b8ab92d2" providerId="AD" clId="Web-{EB4AFEEA-FE19-936F-6FAB-6298E32D07C1}" dt="2020-05-26T09:47:43.516" v="212"/>
        <pc:sldMkLst>
          <pc:docMk/>
          <pc:sldMk cId="1280058811" sldId="601"/>
        </pc:sldMkLst>
      </pc:sldChg>
      <pc:sldChg chg="del">
        <pc:chgData name="Johnny MACE" userId="S::johnny.mace@niji.fr::49180432-bc4e-4db1-86aa-f786b8ab92d2" providerId="AD" clId="Web-{EB4AFEEA-FE19-936F-6FAB-6298E32D07C1}" dt="2020-05-26T09:47:58.968" v="227"/>
        <pc:sldMkLst>
          <pc:docMk/>
          <pc:sldMk cId="397803599" sldId="602"/>
        </pc:sldMkLst>
      </pc:sldChg>
      <pc:sldChg chg="del">
        <pc:chgData name="Johnny MACE" userId="S::johnny.mace@niji.fr::49180432-bc4e-4db1-86aa-f786b8ab92d2" providerId="AD" clId="Web-{EB4AFEEA-FE19-936F-6FAB-6298E32D07C1}" dt="2020-05-26T09:47:59.140" v="228"/>
        <pc:sldMkLst>
          <pc:docMk/>
          <pc:sldMk cId="365441992" sldId="604"/>
        </pc:sldMkLst>
      </pc:sldChg>
      <pc:sldChg chg="del">
        <pc:chgData name="Johnny MACE" userId="S::johnny.mace@niji.fr::49180432-bc4e-4db1-86aa-f786b8ab92d2" providerId="AD" clId="Web-{EB4AFEEA-FE19-936F-6FAB-6298E32D07C1}" dt="2020-05-26T09:47:59.687" v="229"/>
        <pc:sldMkLst>
          <pc:docMk/>
          <pc:sldMk cId="4240867382" sldId="605"/>
        </pc:sldMkLst>
      </pc:sldChg>
      <pc:sldChg chg="del">
        <pc:chgData name="Johnny MACE" userId="S::johnny.mace@niji.fr::49180432-bc4e-4db1-86aa-f786b8ab92d2" providerId="AD" clId="Web-{EB4AFEEA-FE19-936F-6FAB-6298E32D07C1}" dt="2020-05-26T09:46:00.546" v="156"/>
        <pc:sldMkLst>
          <pc:docMk/>
          <pc:sldMk cId="3873222637" sldId="606"/>
        </pc:sldMkLst>
      </pc:sldChg>
      <pc:sldChg chg="del">
        <pc:chgData name="Johnny MACE" userId="S::johnny.mace@niji.fr::49180432-bc4e-4db1-86aa-f786b8ab92d2" providerId="AD" clId="Web-{EB4AFEEA-FE19-936F-6FAB-6298E32D07C1}" dt="2020-05-26T09:45:52.624" v="153"/>
        <pc:sldMkLst>
          <pc:docMk/>
          <pc:sldMk cId="2926709035" sldId="607"/>
        </pc:sldMkLst>
      </pc:sldChg>
      <pc:sldChg chg="del">
        <pc:chgData name="Johnny MACE" userId="S::johnny.mace@niji.fr::49180432-bc4e-4db1-86aa-f786b8ab92d2" providerId="AD" clId="Web-{EB4AFEEA-FE19-936F-6FAB-6298E32D07C1}" dt="2020-05-26T09:48:15.250" v="247"/>
        <pc:sldMkLst>
          <pc:docMk/>
          <pc:sldMk cId="1980997809" sldId="616"/>
        </pc:sldMkLst>
      </pc:sldChg>
      <pc:sldChg chg="del">
        <pc:chgData name="Johnny MACE" userId="S::johnny.mace@niji.fr::49180432-bc4e-4db1-86aa-f786b8ab92d2" providerId="AD" clId="Web-{EB4AFEEA-FE19-936F-6FAB-6298E32D07C1}" dt="2020-05-26T09:48:14.937" v="246"/>
        <pc:sldMkLst>
          <pc:docMk/>
          <pc:sldMk cId="1300821303" sldId="617"/>
        </pc:sldMkLst>
      </pc:sldChg>
      <pc:sldChg chg="del">
        <pc:chgData name="Johnny MACE" userId="S::johnny.mace@niji.fr::49180432-bc4e-4db1-86aa-f786b8ab92d2" providerId="AD" clId="Web-{EB4AFEEA-FE19-936F-6FAB-6298E32D07C1}" dt="2020-05-26T09:48:12.687" v="245"/>
        <pc:sldMkLst>
          <pc:docMk/>
          <pc:sldMk cId="1476944039" sldId="618"/>
        </pc:sldMkLst>
      </pc:sldChg>
      <pc:sldChg chg="del">
        <pc:chgData name="Johnny MACE" userId="S::johnny.mace@niji.fr::49180432-bc4e-4db1-86aa-f786b8ab92d2" providerId="AD" clId="Web-{EB4AFEEA-FE19-936F-6FAB-6298E32D07C1}" dt="2020-05-26T09:47:57.562" v="226"/>
        <pc:sldMkLst>
          <pc:docMk/>
          <pc:sldMk cId="2643764621" sldId="621"/>
        </pc:sldMkLst>
      </pc:sldChg>
      <pc:sldChg chg="del">
        <pc:chgData name="Johnny MACE" userId="S::johnny.mace@niji.fr::49180432-bc4e-4db1-86aa-f786b8ab92d2" providerId="AD" clId="Web-{EB4AFEEA-FE19-936F-6FAB-6298E32D07C1}" dt="2020-05-26T09:47:43.812" v="213"/>
        <pc:sldMkLst>
          <pc:docMk/>
          <pc:sldMk cId="3569017919" sldId="631"/>
        </pc:sldMkLst>
      </pc:sldChg>
      <pc:sldChg chg="del">
        <pc:chgData name="Johnny MACE" userId="S::johnny.mace@niji.fr::49180432-bc4e-4db1-86aa-f786b8ab92d2" providerId="AD" clId="Web-{EB4AFEEA-FE19-936F-6FAB-6298E32D07C1}" dt="2020-05-26T09:48:02.281" v="232"/>
        <pc:sldMkLst>
          <pc:docMk/>
          <pc:sldMk cId="3392579419" sldId="632"/>
        </pc:sldMkLst>
      </pc:sldChg>
      <pc:sldChg chg="del">
        <pc:chgData name="Johnny MACE" userId="S::johnny.mace@niji.fr::49180432-bc4e-4db1-86aa-f786b8ab92d2" providerId="AD" clId="Web-{EB4AFEEA-FE19-936F-6FAB-6298E32D07C1}" dt="2020-05-26T09:48:03.500" v="233"/>
        <pc:sldMkLst>
          <pc:docMk/>
          <pc:sldMk cId="930933621" sldId="633"/>
        </pc:sldMkLst>
      </pc:sldChg>
      <pc:sldChg chg="del">
        <pc:chgData name="Johnny MACE" userId="S::johnny.mace@niji.fr::49180432-bc4e-4db1-86aa-f786b8ab92d2" providerId="AD" clId="Web-{EB4AFEEA-FE19-936F-6FAB-6298E32D07C1}" dt="2020-05-26T09:48:03.969" v="234"/>
        <pc:sldMkLst>
          <pc:docMk/>
          <pc:sldMk cId="245470341" sldId="634"/>
        </pc:sldMkLst>
      </pc:sldChg>
      <pc:sldChg chg="del">
        <pc:chgData name="Johnny MACE" userId="S::johnny.mace@niji.fr::49180432-bc4e-4db1-86aa-f786b8ab92d2" providerId="AD" clId="Web-{EB4AFEEA-FE19-936F-6FAB-6298E32D07C1}" dt="2020-05-26T09:48:04" v="235"/>
        <pc:sldMkLst>
          <pc:docMk/>
          <pc:sldMk cId="1812576314" sldId="635"/>
        </pc:sldMkLst>
      </pc:sldChg>
      <pc:sldChg chg="del">
        <pc:chgData name="Johnny MACE" userId="S::johnny.mace@niji.fr::49180432-bc4e-4db1-86aa-f786b8ab92d2" providerId="AD" clId="Web-{EB4AFEEA-FE19-936F-6FAB-6298E32D07C1}" dt="2020-05-26T09:48:05.719" v="236"/>
        <pc:sldMkLst>
          <pc:docMk/>
          <pc:sldMk cId="2436820410" sldId="636"/>
        </pc:sldMkLst>
      </pc:sldChg>
      <pc:sldChg chg="del">
        <pc:chgData name="Johnny MACE" userId="S::johnny.mace@niji.fr::49180432-bc4e-4db1-86aa-f786b8ab92d2" providerId="AD" clId="Web-{EB4AFEEA-FE19-936F-6FAB-6298E32D07C1}" dt="2020-05-26T09:48:06.047" v="237"/>
        <pc:sldMkLst>
          <pc:docMk/>
          <pc:sldMk cId="541706653" sldId="637"/>
        </pc:sldMkLst>
      </pc:sldChg>
      <pc:sldChg chg="del">
        <pc:chgData name="Johnny MACE" userId="S::johnny.mace@niji.fr::49180432-bc4e-4db1-86aa-f786b8ab92d2" providerId="AD" clId="Web-{EB4AFEEA-FE19-936F-6FAB-6298E32D07C1}" dt="2020-05-26T09:48:07.250" v="238"/>
        <pc:sldMkLst>
          <pc:docMk/>
          <pc:sldMk cId="2029393992" sldId="638"/>
        </pc:sldMkLst>
      </pc:sldChg>
      <pc:sldChg chg="del">
        <pc:chgData name="Johnny MACE" userId="S::johnny.mace@niji.fr::49180432-bc4e-4db1-86aa-f786b8ab92d2" providerId="AD" clId="Web-{EB4AFEEA-FE19-936F-6FAB-6298E32D07C1}" dt="2020-05-26T09:48:15.281" v="248"/>
        <pc:sldMkLst>
          <pc:docMk/>
          <pc:sldMk cId="813657796" sldId="640"/>
        </pc:sldMkLst>
      </pc:sldChg>
      <pc:sldChg chg="del">
        <pc:chgData name="Johnny MACE" userId="S::johnny.mace@niji.fr::49180432-bc4e-4db1-86aa-f786b8ab92d2" providerId="AD" clId="Web-{EB4AFEEA-FE19-936F-6FAB-6298E32D07C1}" dt="2020-05-26T09:47:32.046" v="201"/>
        <pc:sldMkLst>
          <pc:docMk/>
          <pc:sldMk cId="2206509595" sldId="647"/>
        </pc:sldMkLst>
      </pc:sldChg>
      <pc:sldChg chg="del">
        <pc:chgData name="Johnny MACE" userId="S::johnny.mace@niji.fr::49180432-bc4e-4db1-86aa-f786b8ab92d2" providerId="AD" clId="Web-{EB4AFEEA-FE19-936F-6FAB-6298E32D07C1}" dt="2020-05-26T09:47:43.031" v="211"/>
        <pc:sldMkLst>
          <pc:docMk/>
          <pc:sldMk cId="3316127248" sldId="649"/>
        </pc:sldMkLst>
      </pc:sldChg>
      <pc:sldChg chg="del">
        <pc:chgData name="Johnny MACE" userId="S::johnny.mace@niji.fr::49180432-bc4e-4db1-86aa-f786b8ab92d2" providerId="AD" clId="Web-{EB4AFEEA-FE19-936F-6FAB-6298E32D07C1}" dt="2020-05-26T09:48:00.312" v="230"/>
        <pc:sldMkLst>
          <pc:docMk/>
          <pc:sldMk cId="657921110" sldId="650"/>
        </pc:sldMkLst>
      </pc:sldChg>
      <pc:sldChg chg="del">
        <pc:chgData name="Johnny MACE" userId="S::johnny.mace@niji.fr::49180432-bc4e-4db1-86aa-f786b8ab92d2" providerId="AD" clId="Web-{EB4AFEEA-FE19-936F-6FAB-6298E32D07C1}" dt="2020-05-26T09:48:08.765" v="241"/>
        <pc:sldMkLst>
          <pc:docMk/>
          <pc:sldMk cId="1559748483" sldId="663"/>
        </pc:sldMkLst>
      </pc:sldChg>
      <pc:sldChg chg="del">
        <pc:chgData name="Johnny MACE" userId="S::johnny.mace@niji.fr::49180432-bc4e-4db1-86aa-f786b8ab92d2" providerId="AD" clId="Web-{EB4AFEEA-FE19-936F-6FAB-6298E32D07C1}" dt="2020-05-26T09:48:07.984" v="240"/>
        <pc:sldMkLst>
          <pc:docMk/>
          <pc:sldMk cId="3615031337" sldId="664"/>
        </pc:sldMkLst>
      </pc:sldChg>
      <pc:sldChg chg="del">
        <pc:chgData name="Johnny MACE" userId="S::johnny.mace@niji.fr::49180432-bc4e-4db1-86aa-f786b8ab92d2" providerId="AD" clId="Web-{EB4AFEEA-FE19-936F-6FAB-6298E32D07C1}" dt="2020-05-26T09:48:12.609" v="243"/>
        <pc:sldMkLst>
          <pc:docMk/>
          <pc:sldMk cId="2371355914" sldId="665"/>
        </pc:sldMkLst>
      </pc:sldChg>
      <pc:sldChg chg="del">
        <pc:chgData name="Johnny MACE" userId="S::johnny.mace@niji.fr::49180432-bc4e-4db1-86aa-f786b8ab92d2" providerId="AD" clId="Web-{EB4AFEEA-FE19-936F-6FAB-6298E32D07C1}" dt="2020-05-26T09:48:09.375" v="242"/>
        <pc:sldMkLst>
          <pc:docMk/>
          <pc:sldMk cId="135388028" sldId="666"/>
        </pc:sldMkLst>
      </pc:sldChg>
      <pc:sldChg chg="del">
        <pc:chgData name="Johnny MACE" userId="S::johnny.mace@niji.fr::49180432-bc4e-4db1-86aa-f786b8ab92d2" providerId="AD" clId="Web-{EB4AFEEA-FE19-936F-6FAB-6298E32D07C1}" dt="2020-05-26T09:48:12.640" v="244"/>
        <pc:sldMkLst>
          <pc:docMk/>
          <pc:sldMk cId="35150892" sldId="668"/>
        </pc:sldMkLst>
      </pc:sldChg>
      <pc:sldChg chg="del">
        <pc:chgData name="Johnny MACE" userId="S::johnny.mace@niji.fr::49180432-bc4e-4db1-86aa-f786b8ab92d2" providerId="AD" clId="Web-{EB4AFEEA-FE19-936F-6FAB-6298E32D07C1}" dt="2020-05-26T09:47:46.765" v="216"/>
        <pc:sldMkLst>
          <pc:docMk/>
          <pc:sldMk cId="1188905372" sldId="671"/>
        </pc:sldMkLst>
      </pc:sldChg>
      <pc:sldChg chg="del">
        <pc:chgData name="Johnny MACE" userId="S::johnny.mace@niji.fr::49180432-bc4e-4db1-86aa-f786b8ab92d2" providerId="AD" clId="Web-{EB4AFEEA-FE19-936F-6FAB-6298E32D07C1}" dt="2020-05-26T09:45:48.483" v="146"/>
        <pc:sldMkLst>
          <pc:docMk/>
          <pc:sldMk cId="3606789879" sldId="672"/>
        </pc:sldMkLst>
      </pc:sldChg>
      <pc:sldChg chg="del">
        <pc:chgData name="Johnny MACE" userId="S::johnny.mace@niji.fr::49180432-bc4e-4db1-86aa-f786b8ab92d2" providerId="AD" clId="Web-{EB4AFEEA-FE19-936F-6FAB-6298E32D07C1}" dt="2020-05-26T09:45:54.983" v="154"/>
        <pc:sldMkLst>
          <pc:docMk/>
          <pc:sldMk cId="2679782058" sldId="673"/>
        </pc:sldMkLst>
      </pc:sldChg>
      <pc:sldChg chg="del">
        <pc:chgData name="Johnny MACE" userId="S::johnny.mace@niji.fr::49180432-bc4e-4db1-86aa-f786b8ab92d2" providerId="AD" clId="Web-{EB4AFEEA-FE19-936F-6FAB-6298E32D07C1}" dt="2020-05-26T09:47:45.984" v="215"/>
        <pc:sldMkLst>
          <pc:docMk/>
          <pc:sldMk cId="2113110856" sldId="674"/>
        </pc:sldMkLst>
      </pc:sldChg>
      <pc:sldChg chg="del">
        <pc:chgData name="Johnny MACE" userId="S::johnny.mace@niji.fr::49180432-bc4e-4db1-86aa-f786b8ab92d2" providerId="AD" clId="Web-{EB4AFEEA-FE19-936F-6FAB-6298E32D07C1}" dt="2020-05-26T09:47:34.156" v="204"/>
        <pc:sldMkLst>
          <pc:docMk/>
          <pc:sldMk cId="2434110547" sldId="677"/>
        </pc:sldMkLst>
      </pc:sldChg>
      <pc:sldChg chg="del">
        <pc:chgData name="Johnny MACE" userId="S::johnny.mace@niji.fr::49180432-bc4e-4db1-86aa-f786b8ab92d2" providerId="AD" clId="Web-{EB4AFEEA-FE19-936F-6FAB-6298E32D07C1}" dt="2020-05-26T09:47:34.468" v="205"/>
        <pc:sldMkLst>
          <pc:docMk/>
          <pc:sldMk cId="695670567" sldId="686"/>
        </pc:sldMkLst>
      </pc:sldChg>
      <pc:sldChg chg="del">
        <pc:chgData name="Johnny MACE" userId="S::johnny.mace@niji.fr::49180432-bc4e-4db1-86aa-f786b8ab92d2" providerId="AD" clId="Web-{EB4AFEEA-FE19-936F-6FAB-6298E32D07C1}" dt="2020-05-26T09:47:36.265" v="206"/>
        <pc:sldMkLst>
          <pc:docMk/>
          <pc:sldMk cId="3732989716" sldId="687"/>
        </pc:sldMkLst>
      </pc:sldChg>
      <pc:sldChg chg="del">
        <pc:chgData name="Johnny MACE" userId="S::johnny.mace@niji.fr::49180432-bc4e-4db1-86aa-f786b8ab92d2" providerId="AD" clId="Web-{EB4AFEEA-FE19-936F-6FAB-6298E32D07C1}" dt="2020-05-26T09:46:25.687" v="177"/>
        <pc:sldMkLst>
          <pc:docMk/>
          <pc:sldMk cId="2225055868" sldId="691"/>
        </pc:sldMkLst>
      </pc:sldChg>
      <pc:sldChg chg="del">
        <pc:chgData name="Johnny MACE" userId="S::johnny.mace@niji.fr::49180432-bc4e-4db1-86aa-f786b8ab92d2" providerId="AD" clId="Web-{EB4AFEEA-FE19-936F-6FAB-6298E32D07C1}" dt="2020-05-26T09:45:20.592" v="126"/>
        <pc:sldMkLst>
          <pc:docMk/>
          <pc:sldMk cId="1084058461" sldId="693"/>
        </pc:sldMkLst>
      </pc:sldChg>
      <pc:sldChg chg="del">
        <pc:chgData name="Johnny MACE" userId="S::johnny.mace@niji.fr::49180432-bc4e-4db1-86aa-f786b8ab92d2" providerId="AD" clId="Web-{EB4AFEEA-FE19-936F-6FAB-6298E32D07C1}" dt="2020-05-26T09:45:42.999" v="141"/>
        <pc:sldMkLst>
          <pc:docMk/>
          <pc:sldMk cId="684358704" sldId="695"/>
        </pc:sldMkLst>
      </pc:sldChg>
      <pc:sldChg chg="del">
        <pc:chgData name="Johnny MACE" userId="S::johnny.mace@niji.fr::49180432-bc4e-4db1-86aa-f786b8ab92d2" providerId="AD" clId="Web-{EB4AFEEA-FE19-936F-6FAB-6298E32D07C1}" dt="2020-05-26T09:45:44.421" v="143"/>
        <pc:sldMkLst>
          <pc:docMk/>
          <pc:sldMk cId="2680096739" sldId="696"/>
        </pc:sldMkLst>
      </pc:sldChg>
      <pc:sldChg chg="del">
        <pc:chgData name="Johnny MACE" userId="S::johnny.mace@niji.fr::49180432-bc4e-4db1-86aa-f786b8ab92d2" providerId="AD" clId="Web-{EB4AFEEA-FE19-936F-6FAB-6298E32D07C1}" dt="2020-05-26T09:45:46.421" v="144"/>
        <pc:sldMkLst>
          <pc:docMk/>
          <pc:sldMk cId="3263817361" sldId="697"/>
        </pc:sldMkLst>
      </pc:sldChg>
      <pc:sldChg chg="del">
        <pc:chgData name="Johnny MACE" userId="S::johnny.mace@niji.fr::49180432-bc4e-4db1-86aa-f786b8ab92d2" providerId="AD" clId="Web-{EB4AFEEA-FE19-936F-6FAB-6298E32D07C1}" dt="2020-05-26T09:45:49.264" v="148"/>
        <pc:sldMkLst>
          <pc:docMk/>
          <pc:sldMk cId="741960772" sldId="698"/>
        </pc:sldMkLst>
      </pc:sldChg>
      <pc:sldChg chg="del">
        <pc:chgData name="Johnny MACE" userId="S::johnny.mace@niji.fr::49180432-bc4e-4db1-86aa-f786b8ab92d2" providerId="AD" clId="Web-{EB4AFEEA-FE19-936F-6FAB-6298E32D07C1}" dt="2020-05-26T09:45:48.983" v="147"/>
        <pc:sldMkLst>
          <pc:docMk/>
          <pc:sldMk cId="1376783023" sldId="699"/>
        </pc:sldMkLst>
      </pc:sldChg>
      <pc:sldChg chg="del">
        <pc:chgData name="Johnny MACE" userId="S::johnny.mace@niji.fr::49180432-bc4e-4db1-86aa-f786b8ab92d2" providerId="AD" clId="Web-{EB4AFEEA-FE19-936F-6FAB-6298E32D07C1}" dt="2020-05-26T09:45:49.546" v="149"/>
        <pc:sldMkLst>
          <pc:docMk/>
          <pc:sldMk cId="2116710847" sldId="702"/>
        </pc:sldMkLst>
      </pc:sldChg>
      <pc:sldChg chg="del">
        <pc:chgData name="Johnny MACE" userId="S::johnny.mace@niji.fr::49180432-bc4e-4db1-86aa-f786b8ab92d2" providerId="AD" clId="Web-{EB4AFEEA-FE19-936F-6FAB-6298E32D07C1}" dt="2020-05-26T09:46:02.561" v="158"/>
        <pc:sldMkLst>
          <pc:docMk/>
          <pc:sldMk cId="817173485" sldId="703"/>
        </pc:sldMkLst>
      </pc:sldChg>
      <pc:sldChg chg="del">
        <pc:chgData name="Johnny MACE" userId="S::johnny.mace@niji.fr::49180432-bc4e-4db1-86aa-f786b8ab92d2" providerId="AD" clId="Web-{EB4AFEEA-FE19-936F-6FAB-6298E32D07C1}" dt="2020-05-26T09:46:06.905" v="163"/>
        <pc:sldMkLst>
          <pc:docMk/>
          <pc:sldMk cId="3240269063" sldId="704"/>
        </pc:sldMkLst>
      </pc:sldChg>
      <pc:sldChg chg="del">
        <pc:chgData name="Johnny MACE" userId="S::johnny.mace@niji.fr::49180432-bc4e-4db1-86aa-f786b8ab92d2" providerId="AD" clId="Web-{EB4AFEEA-FE19-936F-6FAB-6298E32D07C1}" dt="2020-05-26T09:45:43.655" v="142"/>
        <pc:sldMkLst>
          <pc:docMk/>
          <pc:sldMk cId="3036533869" sldId="708"/>
        </pc:sldMkLst>
      </pc:sldChg>
      <pc:sldChg chg="del">
        <pc:chgData name="Johnny MACE" userId="S::johnny.mace@niji.fr::49180432-bc4e-4db1-86aa-f786b8ab92d2" providerId="AD" clId="Web-{EB4AFEEA-FE19-936F-6FAB-6298E32D07C1}" dt="2020-05-26T09:47:29.250" v="198"/>
        <pc:sldMkLst>
          <pc:docMk/>
          <pc:sldMk cId="358816922" sldId="709"/>
        </pc:sldMkLst>
      </pc:sldChg>
      <pc:sldChg chg="del">
        <pc:chgData name="Johnny MACE" userId="S::johnny.mace@niji.fr::49180432-bc4e-4db1-86aa-f786b8ab92d2" providerId="AD" clId="Web-{EB4AFEEA-FE19-936F-6FAB-6298E32D07C1}" dt="2020-05-26T09:46:36.733" v="182"/>
        <pc:sldMkLst>
          <pc:docMk/>
          <pc:sldMk cId="1094284653" sldId="710"/>
        </pc:sldMkLst>
      </pc:sldChg>
      <pc:sldChg chg="del">
        <pc:chgData name="Johnny MACE" userId="S::johnny.mace@niji.fr::49180432-bc4e-4db1-86aa-f786b8ab92d2" providerId="AD" clId="Web-{EB4AFEEA-FE19-936F-6FAB-6298E32D07C1}" dt="2020-05-26T09:46:06.671" v="162"/>
        <pc:sldMkLst>
          <pc:docMk/>
          <pc:sldMk cId="3267586873" sldId="711"/>
        </pc:sldMkLst>
      </pc:sldChg>
      <pc:sldChg chg="del">
        <pc:chgData name="Johnny MACE" userId="S::johnny.mace@niji.fr::49180432-bc4e-4db1-86aa-f786b8ab92d2" providerId="AD" clId="Web-{EB4AFEEA-FE19-936F-6FAB-6298E32D07C1}" dt="2020-05-26T09:46:08.671" v="164"/>
        <pc:sldMkLst>
          <pc:docMk/>
          <pc:sldMk cId="2032580801" sldId="712"/>
        </pc:sldMkLst>
      </pc:sldChg>
      <pc:sldChg chg="del">
        <pc:chgData name="Johnny MACE" userId="S::johnny.mace@niji.fr::49180432-bc4e-4db1-86aa-f786b8ab92d2" providerId="AD" clId="Web-{EB4AFEEA-FE19-936F-6FAB-6298E32D07C1}" dt="2020-05-26T09:46:11.702" v="165"/>
        <pc:sldMkLst>
          <pc:docMk/>
          <pc:sldMk cId="2983013463" sldId="713"/>
        </pc:sldMkLst>
      </pc:sldChg>
      <pc:sldChg chg="del">
        <pc:chgData name="Johnny MACE" userId="S::johnny.mace@niji.fr::49180432-bc4e-4db1-86aa-f786b8ab92d2" providerId="AD" clId="Web-{EB4AFEEA-FE19-936F-6FAB-6298E32D07C1}" dt="2020-05-26T09:46:13.311" v="166"/>
        <pc:sldMkLst>
          <pc:docMk/>
          <pc:sldMk cId="2522294228" sldId="714"/>
        </pc:sldMkLst>
      </pc:sldChg>
      <pc:sldChg chg="del">
        <pc:chgData name="Johnny MACE" userId="S::johnny.mace@niji.fr::49180432-bc4e-4db1-86aa-f786b8ab92d2" providerId="AD" clId="Web-{EB4AFEEA-FE19-936F-6FAB-6298E32D07C1}" dt="2020-05-26T09:46:13.655" v="167"/>
        <pc:sldMkLst>
          <pc:docMk/>
          <pc:sldMk cId="670780944" sldId="715"/>
        </pc:sldMkLst>
      </pc:sldChg>
      <pc:sldChg chg="del">
        <pc:chgData name="Johnny MACE" userId="S::johnny.mace@niji.fr::49180432-bc4e-4db1-86aa-f786b8ab92d2" providerId="AD" clId="Web-{EB4AFEEA-FE19-936F-6FAB-6298E32D07C1}" dt="2020-05-26T09:46:14.858" v="168"/>
        <pc:sldMkLst>
          <pc:docMk/>
          <pc:sldMk cId="3148047005" sldId="716"/>
        </pc:sldMkLst>
      </pc:sldChg>
      <pc:sldChg chg="del">
        <pc:chgData name="Johnny MACE" userId="S::johnny.mace@niji.fr::49180432-bc4e-4db1-86aa-f786b8ab92d2" providerId="AD" clId="Web-{EB4AFEEA-FE19-936F-6FAB-6298E32D07C1}" dt="2020-05-26T09:46:16.905" v="169"/>
        <pc:sldMkLst>
          <pc:docMk/>
          <pc:sldMk cId="3926380066" sldId="717"/>
        </pc:sldMkLst>
      </pc:sldChg>
      <pc:sldChg chg="del">
        <pc:chgData name="Johnny MACE" userId="S::johnny.mace@niji.fr::49180432-bc4e-4db1-86aa-f786b8ab92d2" providerId="AD" clId="Web-{EB4AFEEA-FE19-936F-6FAB-6298E32D07C1}" dt="2020-05-26T09:46:17.249" v="170"/>
        <pc:sldMkLst>
          <pc:docMk/>
          <pc:sldMk cId="856866377" sldId="718"/>
        </pc:sldMkLst>
      </pc:sldChg>
      <pc:sldChg chg="del">
        <pc:chgData name="Johnny MACE" userId="S::johnny.mace@niji.fr::49180432-bc4e-4db1-86aa-f786b8ab92d2" providerId="AD" clId="Web-{EB4AFEEA-FE19-936F-6FAB-6298E32D07C1}" dt="2020-05-26T09:46:18.546" v="171"/>
        <pc:sldMkLst>
          <pc:docMk/>
          <pc:sldMk cId="3008229289" sldId="719"/>
        </pc:sldMkLst>
      </pc:sldChg>
      <pc:sldChg chg="del">
        <pc:chgData name="Johnny MACE" userId="S::johnny.mace@niji.fr::49180432-bc4e-4db1-86aa-f786b8ab92d2" providerId="AD" clId="Web-{EB4AFEEA-FE19-936F-6FAB-6298E32D07C1}" dt="2020-05-26T09:46:19.436" v="172"/>
        <pc:sldMkLst>
          <pc:docMk/>
          <pc:sldMk cId="1144388976" sldId="721"/>
        </pc:sldMkLst>
      </pc:sldChg>
      <pc:sldChg chg="del">
        <pc:chgData name="Johnny MACE" userId="S::johnny.mace@niji.fr::49180432-bc4e-4db1-86aa-f786b8ab92d2" providerId="AD" clId="Web-{EB4AFEEA-FE19-936F-6FAB-6298E32D07C1}" dt="2020-05-26T09:46:20.093" v="173"/>
        <pc:sldMkLst>
          <pc:docMk/>
          <pc:sldMk cId="2006732229" sldId="722"/>
        </pc:sldMkLst>
      </pc:sldChg>
      <pc:sldChg chg="del">
        <pc:chgData name="Johnny MACE" userId="S::johnny.mace@niji.fr::49180432-bc4e-4db1-86aa-f786b8ab92d2" providerId="AD" clId="Web-{EB4AFEEA-FE19-936F-6FAB-6298E32D07C1}" dt="2020-05-26T09:46:21.124" v="174"/>
        <pc:sldMkLst>
          <pc:docMk/>
          <pc:sldMk cId="3010131395" sldId="723"/>
        </pc:sldMkLst>
      </pc:sldChg>
      <pc:sldChg chg="del">
        <pc:chgData name="Johnny MACE" userId="S::johnny.mace@niji.fr::49180432-bc4e-4db1-86aa-f786b8ab92d2" providerId="AD" clId="Web-{EB4AFEEA-FE19-936F-6FAB-6298E32D07C1}" dt="2020-05-26T09:46:22.733" v="175"/>
        <pc:sldMkLst>
          <pc:docMk/>
          <pc:sldMk cId="1643165915" sldId="724"/>
        </pc:sldMkLst>
      </pc:sldChg>
      <pc:sldChg chg="del">
        <pc:chgData name="Johnny MACE" userId="S::johnny.mace@niji.fr::49180432-bc4e-4db1-86aa-f786b8ab92d2" providerId="AD" clId="Web-{EB4AFEEA-FE19-936F-6FAB-6298E32D07C1}" dt="2020-05-26T09:47:54.656" v="223"/>
        <pc:sldMkLst>
          <pc:docMk/>
          <pc:sldMk cId="2132269798" sldId="726"/>
        </pc:sldMkLst>
      </pc:sldChg>
      <pc:sldChg chg="del">
        <pc:chgData name="Johnny MACE" userId="S::johnny.mace@niji.fr::49180432-bc4e-4db1-86aa-f786b8ab92d2" providerId="AD" clId="Web-{EB4AFEEA-FE19-936F-6FAB-6298E32D07C1}" dt="2020-05-26T09:47:53.953" v="222"/>
        <pc:sldMkLst>
          <pc:docMk/>
          <pc:sldMk cId="570351943" sldId="727"/>
        </pc:sldMkLst>
      </pc:sldChg>
      <pc:sldChg chg="del">
        <pc:chgData name="Johnny MACE" userId="S::johnny.mace@niji.fr::49180432-bc4e-4db1-86aa-f786b8ab92d2" providerId="AD" clId="Web-{EB4AFEEA-FE19-936F-6FAB-6298E32D07C1}" dt="2020-05-26T09:47:52.187" v="221"/>
        <pc:sldMkLst>
          <pc:docMk/>
          <pc:sldMk cId="4076973346" sldId="728"/>
        </pc:sldMkLst>
      </pc:sldChg>
      <pc:sldChg chg="del">
        <pc:chgData name="Johnny MACE" userId="S::johnny.mace@niji.fr::49180432-bc4e-4db1-86aa-f786b8ab92d2" providerId="AD" clId="Web-{EB4AFEEA-FE19-936F-6FAB-6298E32D07C1}" dt="2020-05-26T09:47:51.765" v="220"/>
        <pc:sldMkLst>
          <pc:docMk/>
          <pc:sldMk cId="597157817" sldId="729"/>
        </pc:sldMkLst>
      </pc:sldChg>
      <pc:sldChg chg="del">
        <pc:chgData name="Johnny MACE" userId="S::johnny.mace@niji.fr::49180432-bc4e-4db1-86aa-f786b8ab92d2" providerId="AD" clId="Web-{EB4AFEEA-FE19-936F-6FAB-6298E32D07C1}" dt="2020-05-26T09:47:47.781" v="217"/>
        <pc:sldMkLst>
          <pc:docMk/>
          <pc:sldMk cId="2338859349" sldId="734"/>
        </pc:sldMkLst>
      </pc:sldChg>
      <pc:sldChg chg="del">
        <pc:chgData name="Johnny MACE" userId="S::johnny.mace@niji.fr::49180432-bc4e-4db1-86aa-f786b8ab92d2" providerId="AD" clId="Web-{EB4AFEEA-FE19-936F-6FAB-6298E32D07C1}" dt="2020-05-26T09:48:07.953" v="239"/>
        <pc:sldMkLst>
          <pc:docMk/>
          <pc:sldMk cId="2756543465" sldId="738"/>
        </pc:sldMkLst>
      </pc:sldChg>
      <pc:sldChg chg="del">
        <pc:chgData name="Johnny MACE" userId="S::johnny.mace@niji.fr::49180432-bc4e-4db1-86aa-f786b8ab92d2" providerId="AD" clId="Web-{EB4AFEEA-FE19-936F-6FAB-6298E32D07C1}" dt="2020-05-26T09:47:36.578" v="207"/>
        <pc:sldMkLst>
          <pc:docMk/>
          <pc:sldMk cId="2976561975" sldId="741"/>
        </pc:sldMkLst>
      </pc:sldChg>
      <pc:sldChg chg="del">
        <pc:chgData name="Johnny MACE" userId="S::johnny.mace@niji.fr::49180432-bc4e-4db1-86aa-f786b8ab92d2" providerId="AD" clId="Web-{EB4AFEEA-FE19-936F-6FAB-6298E32D07C1}" dt="2020-05-26T09:45:18.452" v="124"/>
        <pc:sldMkLst>
          <pc:docMk/>
          <pc:sldMk cId="306753994" sldId="742"/>
        </pc:sldMkLst>
      </pc:sldChg>
      <pc:sldChg chg="del">
        <pc:chgData name="Johnny MACE" userId="S::johnny.mace@niji.fr::49180432-bc4e-4db1-86aa-f786b8ab92d2" providerId="AD" clId="Web-{EB4AFEEA-FE19-936F-6FAB-6298E32D07C1}" dt="2020-05-26T09:45:46.577" v="145"/>
        <pc:sldMkLst>
          <pc:docMk/>
          <pc:sldMk cId="3113175225" sldId="744"/>
        </pc:sldMkLst>
      </pc:sldChg>
      <pc:sldChg chg="del">
        <pc:chgData name="Johnny MACE" userId="S::johnny.mace@niji.fr::49180432-bc4e-4db1-86aa-f786b8ab92d2" providerId="AD" clId="Web-{EB4AFEEA-FE19-936F-6FAB-6298E32D07C1}" dt="2020-05-26T09:45:50.030" v="150"/>
        <pc:sldMkLst>
          <pc:docMk/>
          <pc:sldMk cId="2763688571" sldId="745"/>
        </pc:sldMkLst>
      </pc:sldChg>
      <pc:sldChg chg="del">
        <pc:chgData name="Johnny MACE" userId="S::johnny.mace@niji.fr::49180432-bc4e-4db1-86aa-f786b8ab92d2" providerId="AD" clId="Web-{EB4AFEEA-FE19-936F-6FAB-6298E32D07C1}" dt="2020-05-26T09:45:51.811" v="151"/>
        <pc:sldMkLst>
          <pc:docMk/>
          <pc:sldMk cId="1718923323" sldId="746"/>
        </pc:sldMkLst>
      </pc:sldChg>
      <pc:sldChg chg="del">
        <pc:chgData name="Johnny MACE" userId="S::johnny.mace@niji.fr::49180432-bc4e-4db1-86aa-f786b8ab92d2" providerId="AD" clId="Web-{EB4AFEEA-FE19-936F-6FAB-6298E32D07C1}" dt="2020-05-26T09:45:52.061" v="152"/>
        <pc:sldMkLst>
          <pc:docMk/>
          <pc:sldMk cId="2654002312" sldId="747"/>
        </pc:sldMkLst>
      </pc:sldChg>
    </pc:docChg>
  </pc:docChgLst>
  <pc:docChgLst>
    <pc:chgData name="Johnny MACE" userId="S::johnny.mace@niji.fr::49180432-bc4e-4db1-86aa-f786b8ab92d2" providerId="AD" clId="Web-{D1BD1445-6836-E4E1-0A5C-D425BEE19D20}"/>
    <pc:docChg chg="addSld delSld modSld sldOrd modSection">
      <pc:chgData name="Johnny MACE" userId="S::johnny.mace@niji.fr::49180432-bc4e-4db1-86aa-f786b8ab92d2" providerId="AD" clId="Web-{D1BD1445-6836-E4E1-0A5C-D425BEE19D20}" dt="2020-05-26T15:40:38.356" v="534" actId="1076"/>
      <pc:docMkLst>
        <pc:docMk/>
      </pc:docMkLst>
      <pc:sldChg chg="modSp">
        <pc:chgData name="Johnny MACE" userId="S::johnny.mace@niji.fr::49180432-bc4e-4db1-86aa-f786b8ab92d2" providerId="AD" clId="Web-{D1BD1445-6836-E4E1-0A5C-D425BEE19D20}" dt="2020-05-26T14:07:37.543" v="112" actId="20577"/>
        <pc:sldMkLst>
          <pc:docMk/>
          <pc:sldMk cId="1450335458" sldId="528"/>
        </pc:sldMkLst>
        <pc:spChg chg="mod">
          <ac:chgData name="Johnny MACE" userId="S::johnny.mace@niji.fr::49180432-bc4e-4db1-86aa-f786b8ab92d2" providerId="AD" clId="Web-{D1BD1445-6836-E4E1-0A5C-D425BEE19D20}" dt="2020-05-26T14:07:37.543" v="112" actId="20577"/>
          <ac:spMkLst>
            <pc:docMk/>
            <pc:sldMk cId="1450335458" sldId="528"/>
            <ac:spMk id="6" creationId="{43690C9F-7962-4416-A3D4-5A4F29A0F38E}"/>
          </ac:spMkLst>
        </pc:spChg>
      </pc:sldChg>
      <pc:sldChg chg="addSp delSp modSp">
        <pc:chgData name="Johnny MACE" userId="S::johnny.mace@niji.fr::49180432-bc4e-4db1-86aa-f786b8ab92d2" providerId="AD" clId="Web-{D1BD1445-6836-E4E1-0A5C-D425BEE19D20}" dt="2020-05-26T14:11:38.964" v="149" actId="1076"/>
        <pc:sldMkLst>
          <pc:docMk/>
          <pc:sldMk cId="1148755240" sldId="535"/>
        </pc:sldMkLst>
        <pc:spChg chg="add del mod">
          <ac:chgData name="Johnny MACE" userId="S::johnny.mace@niji.fr::49180432-bc4e-4db1-86aa-f786b8ab92d2" providerId="AD" clId="Web-{D1BD1445-6836-E4E1-0A5C-D425BEE19D20}" dt="2020-05-26T14:09:06.465" v="127"/>
          <ac:spMkLst>
            <pc:docMk/>
            <pc:sldMk cId="1148755240" sldId="535"/>
            <ac:spMk id="3" creationId="{F3597C0F-D020-4B40-A0AC-7035D0557B55}"/>
          </ac:spMkLst>
        </pc:spChg>
        <pc:spChg chg="mod">
          <ac:chgData name="Johnny MACE" userId="S::johnny.mace@niji.fr::49180432-bc4e-4db1-86aa-f786b8ab92d2" providerId="AD" clId="Web-{D1BD1445-6836-E4E1-0A5C-D425BEE19D20}" dt="2020-05-26T14:09:30.371" v="130" actId="20577"/>
          <ac:spMkLst>
            <pc:docMk/>
            <pc:sldMk cId="1148755240" sldId="535"/>
            <ac:spMk id="8" creationId="{677FD87D-E5C0-465F-ACA7-4EC7535A274A}"/>
          </ac:spMkLst>
        </pc:spChg>
        <pc:spChg chg="del mod">
          <ac:chgData name="Johnny MACE" userId="S::johnny.mace@niji.fr::49180432-bc4e-4db1-86aa-f786b8ab92d2" providerId="AD" clId="Web-{D1BD1445-6836-E4E1-0A5C-D425BEE19D20}" dt="2020-05-26T14:05:51.480" v="93"/>
          <ac:spMkLst>
            <pc:docMk/>
            <pc:sldMk cId="1148755240" sldId="535"/>
            <ac:spMk id="9" creationId="{495080DB-1AB3-406B-A82B-FAD655DB1940}"/>
          </ac:spMkLst>
        </pc:spChg>
        <pc:spChg chg="del">
          <ac:chgData name="Johnny MACE" userId="S::johnny.mace@niji.fr::49180432-bc4e-4db1-86aa-f786b8ab92d2" providerId="AD" clId="Web-{D1BD1445-6836-E4E1-0A5C-D425BEE19D20}" dt="2020-05-26T14:05:54.465" v="94"/>
          <ac:spMkLst>
            <pc:docMk/>
            <pc:sldMk cId="1148755240" sldId="535"/>
            <ac:spMk id="11" creationId="{E6D66F62-ECC7-4BB0-9098-1AFA6446876C}"/>
          </ac:spMkLst>
        </pc:spChg>
        <pc:spChg chg="add mod">
          <ac:chgData name="Johnny MACE" userId="S::johnny.mace@niji.fr::49180432-bc4e-4db1-86aa-f786b8ab92d2" providerId="AD" clId="Web-{D1BD1445-6836-E4E1-0A5C-D425BEE19D20}" dt="2020-05-26T14:11:03.168" v="145" actId="20577"/>
          <ac:spMkLst>
            <pc:docMk/>
            <pc:sldMk cId="1148755240" sldId="535"/>
            <ac:spMk id="12" creationId="{D516B9C0-7A96-4442-A538-B07E70C8387F}"/>
          </ac:spMkLst>
        </pc:spChg>
        <pc:spChg chg="add mod">
          <ac:chgData name="Johnny MACE" userId="S::johnny.mace@niji.fr::49180432-bc4e-4db1-86aa-f786b8ab92d2" providerId="AD" clId="Web-{D1BD1445-6836-E4E1-0A5C-D425BEE19D20}" dt="2020-05-26T14:11:38.964" v="149" actId="1076"/>
          <ac:spMkLst>
            <pc:docMk/>
            <pc:sldMk cId="1148755240" sldId="535"/>
            <ac:spMk id="13" creationId="{A13376E0-A98D-4EFE-B391-E2CF6FF557FD}"/>
          </ac:spMkLst>
        </pc:spChg>
        <pc:picChg chg="add mod">
          <ac:chgData name="Johnny MACE" userId="S::johnny.mace@niji.fr::49180432-bc4e-4db1-86aa-f786b8ab92d2" providerId="AD" clId="Web-{D1BD1445-6836-E4E1-0A5C-D425BEE19D20}" dt="2020-05-26T14:11:12.371" v="147" actId="1076"/>
          <ac:picMkLst>
            <pc:docMk/>
            <pc:sldMk cId="1148755240" sldId="535"/>
            <ac:picMk id="2" creationId="{FEC3AC22-9BC8-422F-B719-726CA01653E3}"/>
          </ac:picMkLst>
        </pc:picChg>
        <pc:picChg chg="del">
          <ac:chgData name="Johnny MACE" userId="S::johnny.mace@niji.fr::49180432-bc4e-4db1-86aa-f786b8ab92d2" providerId="AD" clId="Web-{D1BD1445-6836-E4E1-0A5C-D425BEE19D20}" dt="2020-05-26T14:05:45.590" v="90"/>
          <ac:picMkLst>
            <pc:docMk/>
            <pc:sldMk cId="1148755240" sldId="535"/>
            <ac:picMk id="10" creationId="{5DD03886-EF82-4C16-B454-EB472CA718B3}"/>
          </ac:picMkLst>
        </pc:picChg>
      </pc:sldChg>
      <pc:sldChg chg="del">
        <pc:chgData name="Johnny MACE" userId="S::johnny.mace@niji.fr::49180432-bc4e-4db1-86aa-f786b8ab92d2" providerId="AD" clId="Web-{D1BD1445-6836-E4E1-0A5C-D425BEE19D20}" dt="2020-05-26T12:39:18.028" v="0"/>
        <pc:sldMkLst>
          <pc:docMk/>
          <pc:sldMk cId="302727148" sldId="595"/>
        </pc:sldMkLst>
      </pc:sldChg>
      <pc:sldChg chg="addSp delSp modSp add replId">
        <pc:chgData name="Johnny MACE" userId="S::johnny.mace@niji.fr::49180432-bc4e-4db1-86aa-f786b8ab92d2" providerId="AD" clId="Web-{D1BD1445-6836-E4E1-0A5C-D425BEE19D20}" dt="2020-05-26T13:44:51.214" v="89" actId="14100"/>
        <pc:sldMkLst>
          <pc:docMk/>
          <pc:sldMk cId="1043366851" sldId="752"/>
        </pc:sldMkLst>
        <pc:spChg chg="mod">
          <ac:chgData name="Johnny MACE" userId="S::johnny.mace@niji.fr::49180432-bc4e-4db1-86aa-f786b8ab92d2" providerId="AD" clId="Web-{D1BD1445-6836-E4E1-0A5C-D425BEE19D20}" dt="2020-05-26T13:35:24.043" v="84" actId="20577"/>
          <ac:spMkLst>
            <pc:docMk/>
            <pc:sldMk cId="1043366851" sldId="752"/>
            <ac:spMk id="5" creationId="{00000000-0000-0000-0000-000000000000}"/>
          </ac:spMkLst>
        </pc:spChg>
        <pc:picChg chg="del">
          <ac:chgData name="Johnny MACE" userId="S::johnny.mace@niji.fr::49180432-bc4e-4db1-86aa-f786b8ab92d2" providerId="AD" clId="Web-{D1BD1445-6836-E4E1-0A5C-D425BEE19D20}" dt="2020-05-26T13:44:43.808" v="87"/>
          <ac:picMkLst>
            <pc:docMk/>
            <pc:sldMk cId="1043366851" sldId="752"/>
            <ac:picMk id="2" creationId="{00000000-0000-0000-0000-000000000000}"/>
          </ac:picMkLst>
        </pc:picChg>
        <pc:picChg chg="add mod">
          <ac:chgData name="Johnny MACE" userId="S::johnny.mace@niji.fr::49180432-bc4e-4db1-86aa-f786b8ab92d2" providerId="AD" clId="Web-{D1BD1445-6836-E4E1-0A5C-D425BEE19D20}" dt="2020-05-26T13:44:51.214" v="89" actId="14100"/>
          <ac:picMkLst>
            <pc:docMk/>
            <pc:sldMk cId="1043366851" sldId="752"/>
            <ac:picMk id="6" creationId="{36C84051-74FC-4CA9-BE9D-B985077CF0CA}"/>
          </ac:picMkLst>
        </pc:picChg>
      </pc:sldChg>
      <pc:sldChg chg="del">
        <pc:chgData name="Johnny MACE" userId="S::johnny.mace@niji.fr::49180432-bc4e-4db1-86aa-f786b8ab92d2" providerId="AD" clId="Web-{D1BD1445-6836-E4E1-0A5C-D425BEE19D20}" dt="2020-05-26T12:47:00.856" v="1"/>
        <pc:sldMkLst>
          <pc:docMk/>
          <pc:sldMk cId="1881845445" sldId="752"/>
        </pc:sldMkLst>
      </pc:sldChg>
      <pc:sldChg chg="modSp add ord replId">
        <pc:chgData name="Johnny MACE" userId="S::johnny.mace@niji.fr::49180432-bc4e-4db1-86aa-f786b8ab92d2" providerId="AD" clId="Web-{D1BD1445-6836-E4E1-0A5C-D425BEE19D20}" dt="2020-05-26T14:08:18.621" v="117" actId="14100"/>
        <pc:sldMkLst>
          <pc:docMk/>
          <pc:sldMk cId="687572094" sldId="753"/>
        </pc:sldMkLst>
        <pc:spChg chg="mod">
          <ac:chgData name="Johnny MACE" userId="S::johnny.mace@niji.fr::49180432-bc4e-4db1-86aa-f786b8ab92d2" providerId="AD" clId="Web-{D1BD1445-6836-E4E1-0A5C-D425BEE19D20}" dt="2020-05-26T14:08:18.621" v="117" actId="14100"/>
          <ac:spMkLst>
            <pc:docMk/>
            <pc:sldMk cId="687572094" sldId="753"/>
            <ac:spMk id="6" creationId="{43690C9F-7962-4416-A3D4-5A4F29A0F38E}"/>
          </ac:spMkLst>
        </pc:spChg>
      </pc:sldChg>
      <pc:sldChg chg="addSp delSp modSp new">
        <pc:chgData name="Johnny MACE" userId="S::johnny.mace@niji.fr::49180432-bc4e-4db1-86aa-f786b8ab92d2" providerId="AD" clId="Web-{D1BD1445-6836-E4E1-0A5C-D425BEE19D20}" dt="2020-05-26T14:23:55.980" v="191" actId="1076"/>
        <pc:sldMkLst>
          <pc:docMk/>
          <pc:sldMk cId="555534848" sldId="754"/>
        </pc:sldMkLst>
        <pc:spChg chg="mod">
          <ac:chgData name="Johnny MACE" userId="S::johnny.mace@niji.fr::49180432-bc4e-4db1-86aa-f786b8ab92d2" providerId="AD" clId="Web-{D1BD1445-6836-E4E1-0A5C-D425BEE19D20}" dt="2020-05-26T14:22:13.589" v="174" actId="20577"/>
          <ac:spMkLst>
            <pc:docMk/>
            <pc:sldMk cId="555534848" sldId="754"/>
            <ac:spMk id="2" creationId="{9CD5E6E5-1970-4174-A403-A49075F2049F}"/>
          </ac:spMkLst>
        </pc:spChg>
        <pc:spChg chg="del">
          <ac:chgData name="Johnny MACE" userId="S::johnny.mace@niji.fr::49180432-bc4e-4db1-86aa-f786b8ab92d2" providerId="AD" clId="Web-{D1BD1445-6836-E4E1-0A5C-D425BEE19D20}" dt="2020-05-26T14:23:02.917" v="177"/>
          <ac:spMkLst>
            <pc:docMk/>
            <pc:sldMk cId="555534848" sldId="754"/>
            <ac:spMk id="3" creationId="{3FC8028E-C778-4F45-B158-EC01F78F51C7}"/>
          </ac:spMkLst>
        </pc:spChg>
        <pc:spChg chg="add">
          <ac:chgData name="Johnny MACE" userId="S::johnny.mace@niji.fr::49180432-bc4e-4db1-86aa-f786b8ab92d2" providerId="AD" clId="Web-{D1BD1445-6836-E4E1-0A5C-D425BEE19D20}" dt="2020-05-26T14:22:33.402" v="176"/>
          <ac:spMkLst>
            <pc:docMk/>
            <pc:sldMk cId="555534848" sldId="754"/>
            <ac:spMk id="7" creationId="{AF503FE9-AF8A-4E7D-9C56-8F46F0468DCF}"/>
          </ac:spMkLst>
        </pc:spChg>
        <pc:spChg chg="add mod">
          <ac:chgData name="Johnny MACE" userId="S::johnny.mace@niji.fr::49180432-bc4e-4db1-86aa-f786b8ab92d2" providerId="AD" clId="Web-{D1BD1445-6836-E4E1-0A5C-D425BEE19D20}" dt="2020-05-26T14:23:55.980" v="191" actId="1076"/>
          <ac:spMkLst>
            <pc:docMk/>
            <pc:sldMk cId="555534848" sldId="754"/>
            <ac:spMk id="8" creationId="{1F02FA3C-C26B-49B0-B510-0412C2853664}"/>
          </ac:spMkLst>
        </pc:spChg>
        <pc:picChg chg="add mod">
          <ac:chgData name="Johnny MACE" userId="S::johnny.mace@niji.fr::49180432-bc4e-4db1-86aa-f786b8ab92d2" providerId="AD" clId="Web-{D1BD1445-6836-E4E1-0A5C-D425BEE19D20}" dt="2020-05-26T14:23:27.949" v="186" actId="1076"/>
          <ac:picMkLst>
            <pc:docMk/>
            <pc:sldMk cId="555534848" sldId="754"/>
            <ac:picMk id="9" creationId="{DF7A392E-ECCD-4658-8421-C69026953566}"/>
          </ac:picMkLst>
        </pc:picChg>
      </pc:sldChg>
      <pc:sldChg chg="addSp delSp modSp add replId">
        <pc:chgData name="Johnny MACE" userId="S::johnny.mace@niji.fr::49180432-bc4e-4db1-86aa-f786b8ab92d2" providerId="AD" clId="Web-{D1BD1445-6836-E4E1-0A5C-D425BEE19D20}" dt="2020-05-26T14:31:47.605" v="222" actId="1076"/>
        <pc:sldMkLst>
          <pc:docMk/>
          <pc:sldMk cId="1991790870" sldId="755"/>
        </pc:sldMkLst>
        <pc:spChg chg="mod">
          <ac:chgData name="Johnny MACE" userId="S::johnny.mace@niji.fr::49180432-bc4e-4db1-86aa-f786b8ab92d2" providerId="AD" clId="Web-{D1BD1445-6836-E4E1-0A5C-D425BEE19D20}" dt="2020-05-26T14:30:57.183" v="214" actId="14100"/>
          <ac:spMkLst>
            <pc:docMk/>
            <pc:sldMk cId="1991790870" sldId="755"/>
            <ac:spMk id="8" creationId="{1F02FA3C-C26B-49B0-B510-0412C2853664}"/>
          </ac:spMkLst>
        </pc:spChg>
        <pc:spChg chg="add mod">
          <ac:chgData name="Johnny MACE" userId="S::johnny.mace@niji.fr::49180432-bc4e-4db1-86aa-f786b8ab92d2" providerId="AD" clId="Web-{D1BD1445-6836-E4E1-0A5C-D425BEE19D20}" dt="2020-05-26T14:31:44.292" v="221" actId="1076"/>
          <ac:spMkLst>
            <pc:docMk/>
            <pc:sldMk cId="1991790870" sldId="755"/>
            <ac:spMk id="11" creationId="{9C66F160-531C-46CB-A666-E1F70CEC5AD9}"/>
          </ac:spMkLst>
        </pc:spChg>
        <pc:spChg chg="add mod">
          <ac:chgData name="Johnny MACE" userId="S::johnny.mace@niji.fr::49180432-bc4e-4db1-86aa-f786b8ab92d2" providerId="AD" clId="Web-{D1BD1445-6836-E4E1-0A5C-D425BEE19D20}" dt="2020-05-26T14:31:47.605" v="222" actId="1076"/>
          <ac:spMkLst>
            <pc:docMk/>
            <pc:sldMk cId="1991790870" sldId="755"/>
            <ac:spMk id="12" creationId="{2E68BABE-D8E8-4EA7-8AC1-EEFBA3036F6E}"/>
          </ac:spMkLst>
        </pc:spChg>
        <pc:spChg chg="add mod">
          <ac:chgData name="Johnny MACE" userId="S::johnny.mace@niji.fr::49180432-bc4e-4db1-86aa-f786b8ab92d2" providerId="AD" clId="Web-{D1BD1445-6836-E4E1-0A5C-D425BEE19D20}" dt="2020-05-26T14:31:19.402" v="217" actId="1076"/>
          <ac:spMkLst>
            <pc:docMk/>
            <pc:sldMk cId="1991790870" sldId="755"/>
            <ac:spMk id="13" creationId="{06F5E25F-DFDD-4B6B-8F05-D2179FD84D61}"/>
          </ac:spMkLst>
        </pc:spChg>
        <pc:picChg chg="add mod">
          <ac:chgData name="Johnny MACE" userId="S::johnny.mace@niji.fr::49180432-bc4e-4db1-86aa-f786b8ab92d2" providerId="AD" clId="Web-{D1BD1445-6836-E4E1-0A5C-D425BEE19D20}" dt="2020-05-26T14:31:34.245" v="220" actId="1076"/>
          <ac:picMkLst>
            <pc:docMk/>
            <pc:sldMk cId="1991790870" sldId="755"/>
            <ac:picMk id="3" creationId="{F107CBF0-337D-4EA1-BE29-12451944E4BF}"/>
          </ac:picMkLst>
        </pc:picChg>
        <pc:picChg chg="add mod">
          <ac:chgData name="Johnny MACE" userId="S::johnny.mace@niji.fr::49180432-bc4e-4db1-86aa-f786b8ab92d2" providerId="AD" clId="Web-{D1BD1445-6836-E4E1-0A5C-D425BEE19D20}" dt="2020-05-26T14:31:30.855" v="219" actId="1076"/>
          <ac:picMkLst>
            <pc:docMk/>
            <pc:sldMk cId="1991790870" sldId="755"/>
            <ac:picMk id="6" creationId="{8C664E5D-49D0-4106-B0FC-365875BC560D}"/>
          </ac:picMkLst>
        </pc:picChg>
        <pc:picChg chg="del">
          <ac:chgData name="Johnny MACE" userId="S::johnny.mace@niji.fr::49180432-bc4e-4db1-86aa-f786b8ab92d2" providerId="AD" clId="Web-{D1BD1445-6836-E4E1-0A5C-D425BEE19D20}" dt="2020-05-26T14:29:35.886" v="199"/>
          <ac:picMkLst>
            <pc:docMk/>
            <pc:sldMk cId="1991790870" sldId="755"/>
            <ac:picMk id="9" creationId="{DF7A392E-ECCD-4658-8421-C69026953566}"/>
          </ac:picMkLst>
        </pc:picChg>
        <pc:picChg chg="add mod">
          <ac:chgData name="Johnny MACE" userId="S::johnny.mace@niji.fr::49180432-bc4e-4db1-86aa-f786b8ab92d2" providerId="AD" clId="Web-{D1BD1445-6836-E4E1-0A5C-D425BEE19D20}" dt="2020-05-26T14:31:22.808" v="218" actId="14100"/>
          <ac:picMkLst>
            <pc:docMk/>
            <pc:sldMk cId="1991790870" sldId="755"/>
            <ac:picMk id="10" creationId="{C6577B78-18F1-4EF8-B1BC-76E44AFE1CDD}"/>
          </ac:picMkLst>
        </pc:picChg>
      </pc:sldChg>
      <pc:sldChg chg="addSp delSp modSp add replId">
        <pc:chgData name="Johnny MACE" userId="S::johnny.mace@niji.fr::49180432-bc4e-4db1-86aa-f786b8ab92d2" providerId="AD" clId="Web-{D1BD1445-6836-E4E1-0A5C-D425BEE19D20}" dt="2020-05-26T14:33:02.011" v="239" actId="1076"/>
        <pc:sldMkLst>
          <pc:docMk/>
          <pc:sldMk cId="2340397858" sldId="756"/>
        </pc:sldMkLst>
        <pc:spChg chg="mod">
          <ac:chgData name="Johnny MACE" userId="S::johnny.mace@niji.fr::49180432-bc4e-4db1-86aa-f786b8ab92d2" providerId="AD" clId="Web-{D1BD1445-6836-E4E1-0A5C-D425BEE19D20}" dt="2020-05-26T14:33:02.011" v="239" actId="1076"/>
          <ac:spMkLst>
            <pc:docMk/>
            <pc:sldMk cId="2340397858" sldId="756"/>
            <ac:spMk id="8" creationId="{1F02FA3C-C26B-49B0-B510-0412C2853664}"/>
          </ac:spMkLst>
        </pc:spChg>
        <pc:spChg chg="del">
          <ac:chgData name="Johnny MACE" userId="S::johnny.mace@niji.fr::49180432-bc4e-4db1-86aa-f786b8ab92d2" providerId="AD" clId="Web-{D1BD1445-6836-E4E1-0A5C-D425BEE19D20}" dt="2020-05-26T14:32:49.245" v="233"/>
          <ac:spMkLst>
            <pc:docMk/>
            <pc:sldMk cId="2340397858" sldId="756"/>
            <ac:spMk id="11" creationId="{9C66F160-531C-46CB-A666-E1F70CEC5AD9}"/>
          </ac:spMkLst>
        </pc:spChg>
        <pc:spChg chg="del">
          <ac:chgData name="Johnny MACE" userId="S::johnny.mace@niji.fr::49180432-bc4e-4db1-86aa-f786b8ab92d2" providerId="AD" clId="Web-{D1BD1445-6836-E4E1-0A5C-D425BEE19D20}" dt="2020-05-26T14:32:49.995" v="234"/>
          <ac:spMkLst>
            <pc:docMk/>
            <pc:sldMk cId="2340397858" sldId="756"/>
            <ac:spMk id="12" creationId="{2E68BABE-D8E8-4EA7-8AC1-EEFBA3036F6E}"/>
          </ac:spMkLst>
        </pc:spChg>
        <pc:spChg chg="del">
          <ac:chgData name="Johnny MACE" userId="S::johnny.mace@niji.fr::49180432-bc4e-4db1-86aa-f786b8ab92d2" providerId="AD" clId="Web-{D1BD1445-6836-E4E1-0A5C-D425BEE19D20}" dt="2020-05-26T14:32:44.902" v="229"/>
          <ac:spMkLst>
            <pc:docMk/>
            <pc:sldMk cId="2340397858" sldId="756"/>
            <ac:spMk id="13" creationId="{06F5E25F-DFDD-4B6B-8F05-D2179FD84D61}"/>
          </ac:spMkLst>
        </pc:spChg>
        <pc:picChg chg="del">
          <ac:chgData name="Johnny MACE" userId="S::johnny.mace@niji.fr::49180432-bc4e-4db1-86aa-f786b8ab92d2" providerId="AD" clId="Web-{D1BD1445-6836-E4E1-0A5C-D425BEE19D20}" dt="2020-05-26T14:32:48.355" v="232"/>
          <ac:picMkLst>
            <pc:docMk/>
            <pc:sldMk cId="2340397858" sldId="756"/>
            <ac:picMk id="3" creationId="{F107CBF0-337D-4EA1-BE29-12451944E4BF}"/>
          </ac:picMkLst>
        </pc:picChg>
        <pc:picChg chg="del">
          <ac:chgData name="Johnny MACE" userId="S::johnny.mace@niji.fr::49180432-bc4e-4db1-86aa-f786b8ab92d2" providerId="AD" clId="Web-{D1BD1445-6836-E4E1-0A5C-D425BEE19D20}" dt="2020-05-26T14:32:47.698" v="231"/>
          <ac:picMkLst>
            <pc:docMk/>
            <pc:sldMk cId="2340397858" sldId="756"/>
            <ac:picMk id="6" creationId="{8C664E5D-49D0-4106-B0FC-365875BC560D}"/>
          </ac:picMkLst>
        </pc:picChg>
        <pc:picChg chg="add mod">
          <ac:chgData name="Johnny MACE" userId="S::johnny.mace@niji.fr::49180432-bc4e-4db1-86aa-f786b8ab92d2" providerId="AD" clId="Web-{D1BD1445-6836-E4E1-0A5C-D425BEE19D20}" dt="2020-05-26T14:32:58.323" v="238" actId="1076"/>
          <ac:picMkLst>
            <pc:docMk/>
            <pc:sldMk cId="2340397858" sldId="756"/>
            <ac:picMk id="9" creationId="{C45C5FA2-287F-44EF-9A03-C191101AFB60}"/>
          </ac:picMkLst>
        </pc:picChg>
        <pc:picChg chg="del">
          <ac:chgData name="Johnny MACE" userId="S::johnny.mace@niji.fr::49180432-bc4e-4db1-86aa-f786b8ab92d2" providerId="AD" clId="Web-{D1BD1445-6836-E4E1-0A5C-D425BEE19D20}" dt="2020-05-26T14:32:46.777" v="230"/>
          <ac:picMkLst>
            <pc:docMk/>
            <pc:sldMk cId="2340397858" sldId="756"/>
            <ac:picMk id="10" creationId="{C6577B78-18F1-4EF8-B1BC-76E44AFE1CDD}"/>
          </ac:picMkLst>
        </pc:picChg>
      </pc:sldChg>
      <pc:sldChg chg="addSp delSp modSp add replId">
        <pc:chgData name="Johnny MACE" userId="S::johnny.mace@niji.fr::49180432-bc4e-4db1-86aa-f786b8ab92d2" providerId="AD" clId="Web-{D1BD1445-6836-E4E1-0A5C-D425BEE19D20}" dt="2020-05-26T14:35:59.526" v="266" actId="1076"/>
        <pc:sldMkLst>
          <pc:docMk/>
          <pc:sldMk cId="3684631066" sldId="757"/>
        </pc:sldMkLst>
        <pc:spChg chg="mod">
          <ac:chgData name="Johnny MACE" userId="S::johnny.mace@niji.fr::49180432-bc4e-4db1-86aa-f786b8ab92d2" providerId="AD" clId="Web-{D1BD1445-6836-E4E1-0A5C-D425BEE19D20}" dt="2020-05-26T14:34:30.464" v="243" actId="20577"/>
          <ac:spMkLst>
            <pc:docMk/>
            <pc:sldMk cId="3684631066" sldId="757"/>
            <ac:spMk id="2" creationId="{9CD5E6E5-1970-4174-A403-A49075F2049F}"/>
          </ac:spMkLst>
        </pc:spChg>
        <pc:spChg chg="mod">
          <ac:chgData name="Johnny MACE" userId="S::johnny.mace@niji.fr::49180432-bc4e-4db1-86aa-f786b8ab92d2" providerId="AD" clId="Web-{D1BD1445-6836-E4E1-0A5C-D425BEE19D20}" dt="2020-05-26T14:35:59.526" v="266" actId="1076"/>
          <ac:spMkLst>
            <pc:docMk/>
            <pc:sldMk cId="3684631066" sldId="757"/>
            <ac:spMk id="8" creationId="{1F02FA3C-C26B-49B0-B510-0412C2853664}"/>
          </ac:spMkLst>
        </pc:spChg>
        <pc:picChg chg="add mod">
          <ac:chgData name="Johnny MACE" userId="S::johnny.mace@niji.fr::49180432-bc4e-4db1-86aa-f786b8ab92d2" providerId="AD" clId="Web-{D1BD1445-6836-E4E1-0A5C-D425BEE19D20}" dt="2020-05-26T14:35:47.667" v="263" actId="14100"/>
          <ac:picMkLst>
            <pc:docMk/>
            <pc:sldMk cId="3684631066" sldId="757"/>
            <ac:picMk id="3" creationId="{C53A5217-20F0-4D5C-A5DC-B331C7D56D4D}"/>
          </ac:picMkLst>
        </pc:picChg>
        <pc:picChg chg="add mod">
          <ac:chgData name="Johnny MACE" userId="S::johnny.mace@niji.fr::49180432-bc4e-4db1-86aa-f786b8ab92d2" providerId="AD" clId="Web-{D1BD1445-6836-E4E1-0A5C-D425BEE19D20}" dt="2020-05-26T14:35:53.870" v="265" actId="14100"/>
          <ac:picMkLst>
            <pc:docMk/>
            <pc:sldMk cId="3684631066" sldId="757"/>
            <ac:picMk id="6" creationId="{9D8300DE-AD53-4CE2-93E3-FE96E24C19A4}"/>
          </ac:picMkLst>
        </pc:picChg>
        <pc:picChg chg="del">
          <ac:chgData name="Johnny MACE" userId="S::johnny.mace@niji.fr::49180432-bc4e-4db1-86aa-f786b8ab92d2" providerId="AD" clId="Web-{D1BD1445-6836-E4E1-0A5C-D425BEE19D20}" dt="2020-05-26T14:35:17.933" v="257"/>
          <ac:picMkLst>
            <pc:docMk/>
            <pc:sldMk cId="3684631066" sldId="757"/>
            <ac:picMk id="9" creationId="{C45C5FA2-287F-44EF-9A03-C191101AFB60}"/>
          </ac:picMkLst>
        </pc:picChg>
      </pc:sldChg>
      <pc:sldChg chg="addSp delSp modSp add ord replId">
        <pc:chgData name="Johnny MACE" userId="S::johnny.mace@niji.fr::49180432-bc4e-4db1-86aa-f786b8ab92d2" providerId="AD" clId="Web-{D1BD1445-6836-E4E1-0A5C-D425BEE19D20}" dt="2020-05-26T14:38:23.808" v="284" actId="20577"/>
        <pc:sldMkLst>
          <pc:docMk/>
          <pc:sldMk cId="906382644" sldId="758"/>
        </pc:sldMkLst>
        <pc:spChg chg="mod">
          <ac:chgData name="Johnny MACE" userId="S::johnny.mace@niji.fr::49180432-bc4e-4db1-86aa-f786b8ab92d2" providerId="AD" clId="Web-{D1BD1445-6836-E4E1-0A5C-D425BEE19D20}" dt="2020-05-26T14:38:23.808" v="284" actId="20577"/>
          <ac:spMkLst>
            <pc:docMk/>
            <pc:sldMk cId="906382644" sldId="758"/>
            <ac:spMk id="2" creationId="{9CD5E6E5-1970-4174-A403-A49075F2049F}"/>
          </ac:spMkLst>
        </pc:spChg>
        <pc:spChg chg="mod">
          <ac:chgData name="Johnny MACE" userId="S::johnny.mace@niji.fr::49180432-bc4e-4db1-86aa-f786b8ab92d2" providerId="AD" clId="Web-{D1BD1445-6836-E4E1-0A5C-D425BEE19D20}" dt="2020-05-26T14:38:05.558" v="281" actId="14100"/>
          <ac:spMkLst>
            <pc:docMk/>
            <pc:sldMk cId="906382644" sldId="758"/>
            <ac:spMk id="8" creationId="{1F02FA3C-C26B-49B0-B510-0412C2853664}"/>
          </ac:spMkLst>
        </pc:spChg>
        <pc:picChg chg="add mod">
          <ac:chgData name="Johnny MACE" userId="S::johnny.mace@niji.fr::49180432-bc4e-4db1-86aa-f786b8ab92d2" providerId="AD" clId="Web-{D1BD1445-6836-E4E1-0A5C-D425BEE19D20}" dt="2020-05-26T14:37:57.792" v="279" actId="14100"/>
          <ac:picMkLst>
            <pc:docMk/>
            <pc:sldMk cId="906382644" sldId="758"/>
            <ac:picMk id="3" creationId="{2B48878B-A8B8-40D0-ADE1-E34070165DCC}"/>
          </ac:picMkLst>
        </pc:picChg>
        <pc:picChg chg="del">
          <ac:chgData name="Johnny MACE" userId="S::johnny.mace@niji.fr::49180432-bc4e-4db1-86aa-f786b8ab92d2" providerId="AD" clId="Web-{D1BD1445-6836-E4E1-0A5C-D425BEE19D20}" dt="2020-05-26T14:37:35.245" v="269"/>
          <ac:picMkLst>
            <pc:docMk/>
            <pc:sldMk cId="906382644" sldId="758"/>
            <ac:picMk id="9" creationId="{C45C5FA2-287F-44EF-9A03-C191101AFB60}"/>
          </ac:picMkLst>
        </pc:picChg>
      </pc:sldChg>
      <pc:sldChg chg="add replId">
        <pc:chgData name="Johnny MACE" userId="S::johnny.mace@niji.fr::49180432-bc4e-4db1-86aa-f786b8ab92d2" providerId="AD" clId="Web-{D1BD1445-6836-E4E1-0A5C-D425BEE19D20}" dt="2020-05-26T15:15:20.791" v="290"/>
        <pc:sldMkLst>
          <pc:docMk/>
          <pc:sldMk cId="1758808929" sldId="759"/>
        </pc:sldMkLst>
      </pc:sldChg>
      <pc:sldChg chg="add del ord replId">
        <pc:chgData name="Johnny MACE" userId="S::johnny.mace@niji.fr::49180432-bc4e-4db1-86aa-f786b8ab92d2" providerId="AD" clId="Web-{D1BD1445-6836-E4E1-0A5C-D425BEE19D20}" dt="2020-05-26T15:14:38.978" v="289"/>
        <pc:sldMkLst>
          <pc:docMk/>
          <pc:sldMk cId="2114315874" sldId="759"/>
        </pc:sldMkLst>
      </pc:sldChg>
      <pc:sldChg chg="addSp delSp modSp add replId">
        <pc:chgData name="Johnny MACE" userId="S::johnny.mace@niji.fr::49180432-bc4e-4db1-86aa-f786b8ab92d2" providerId="AD" clId="Web-{D1BD1445-6836-E4E1-0A5C-D425BEE19D20}" dt="2020-05-26T15:23:49.922" v="393" actId="14100"/>
        <pc:sldMkLst>
          <pc:docMk/>
          <pc:sldMk cId="1936262769" sldId="760"/>
        </pc:sldMkLst>
        <pc:spChg chg="mod">
          <ac:chgData name="Johnny MACE" userId="S::johnny.mace@niji.fr::49180432-bc4e-4db1-86aa-f786b8ab92d2" providerId="AD" clId="Web-{D1BD1445-6836-E4E1-0A5C-D425BEE19D20}" dt="2020-05-26T15:23:45.094" v="390" actId="20577"/>
          <ac:spMkLst>
            <pc:docMk/>
            <pc:sldMk cId="1936262769" sldId="760"/>
            <ac:spMk id="5" creationId="{00000000-0000-0000-0000-000000000000}"/>
          </ac:spMkLst>
        </pc:spChg>
        <pc:picChg chg="add del">
          <ac:chgData name="Johnny MACE" userId="S::johnny.mace@niji.fr::49180432-bc4e-4db1-86aa-f786b8ab92d2" providerId="AD" clId="Web-{D1BD1445-6836-E4E1-0A5C-D425BEE19D20}" dt="2020-05-26T15:23:13.812" v="362"/>
          <ac:picMkLst>
            <pc:docMk/>
            <pc:sldMk cId="1936262769" sldId="760"/>
            <ac:picMk id="2" creationId="{00000000-0000-0000-0000-000000000000}"/>
          </ac:picMkLst>
        </pc:picChg>
        <pc:picChg chg="add mod">
          <ac:chgData name="Johnny MACE" userId="S::johnny.mace@niji.fr::49180432-bc4e-4db1-86aa-f786b8ab92d2" providerId="AD" clId="Web-{D1BD1445-6836-E4E1-0A5C-D425BEE19D20}" dt="2020-05-26T15:23:49.922" v="393" actId="14100"/>
          <ac:picMkLst>
            <pc:docMk/>
            <pc:sldMk cId="1936262769" sldId="760"/>
            <ac:picMk id="6" creationId="{277508F6-35DB-47E7-AB88-0B9AF963FE4B}"/>
          </ac:picMkLst>
        </pc:picChg>
      </pc:sldChg>
      <pc:sldChg chg="addSp delSp add del replId">
        <pc:chgData name="Johnny MACE" userId="S::johnny.mace@niji.fr::49180432-bc4e-4db1-86aa-f786b8ab92d2" providerId="AD" clId="Web-{D1BD1445-6836-E4E1-0A5C-D425BEE19D20}" dt="2020-05-26T15:23:00.734" v="328"/>
        <pc:sldMkLst>
          <pc:docMk/>
          <pc:sldMk cId="1832950579" sldId="761"/>
        </pc:sldMkLst>
        <pc:picChg chg="add del">
          <ac:chgData name="Johnny MACE" userId="S::johnny.mace@niji.fr::49180432-bc4e-4db1-86aa-f786b8ab92d2" providerId="AD" clId="Web-{D1BD1445-6836-E4E1-0A5C-D425BEE19D20}" dt="2020-05-26T15:22:58.093" v="327"/>
          <ac:picMkLst>
            <pc:docMk/>
            <pc:sldMk cId="1832950579" sldId="761"/>
            <ac:picMk id="2" creationId="{00000000-0000-0000-0000-000000000000}"/>
          </ac:picMkLst>
        </pc:picChg>
      </pc:sldChg>
      <pc:sldChg chg="addSp delSp modSp add replId">
        <pc:chgData name="Johnny MACE" userId="S::johnny.mace@niji.fr::49180432-bc4e-4db1-86aa-f786b8ab92d2" providerId="AD" clId="Web-{D1BD1445-6836-E4E1-0A5C-D425BEE19D20}" dt="2020-05-26T15:30:00.036" v="398" actId="14100"/>
        <pc:sldMkLst>
          <pc:docMk/>
          <pc:sldMk cId="3187527936" sldId="761"/>
        </pc:sldMkLst>
        <pc:picChg chg="add mod">
          <ac:chgData name="Johnny MACE" userId="S::johnny.mace@niji.fr::49180432-bc4e-4db1-86aa-f786b8ab92d2" providerId="AD" clId="Web-{D1BD1445-6836-E4E1-0A5C-D425BEE19D20}" dt="2020-05-26T15:30:00.036" v="398" actId="14100"/>
          <ac:picMkLst>
            <pc:docMk/>
            <pc:sldMk cId="3187527936" sldId="761"/>
            <ac:picMk id="2" creationId="{18BF556D-71F9-4CC0-BBE2-1EA40FC34C14}"/>
          </ac:picMkLst>
        </pc:picChg>
        <pc:picChg chg="del">
          <ac:chgData name="Johnny MACE" userId="S::johnny.mace@niji.fr::49180432-bc4e-4db1-86aa-f786b8ab92d2" providerId="AD" clId="Web-{D1BD1445-6836-E4E1-0A5C-D425BEE19D20}" dt="2020-05-26T15:29:52.036" v="395"/>
          <ac:picMkLst>
            <pc:docMk/>
            <pc:sldMk cId="3187527936" sldId="761"/>
            <ac:picMk id="6" creationId="{277508F6-35DB-47E7-AB88-0B9AF963FE4B}"/>
          </ac:picMkLst>
        </pc:picChg>
      </pc:sldChg>
      <pc:sldChg chg="addSp delSp modSp add replId">
        <pc:chgData name="Johnny MACE" userId="S::johnny.mace@niji.fr::49180432-bc4e-4db1-86aa-f786b8ab92d2" providerId="AD" clId="Web-{D1BD1445-6836-E4E1-0A5C-D425BEE19D20}" dt="2020-05-26T15:40:38.356" v="534" actId="1076"/>
        <pc:sldMkLst>
          <pc:docMk/>
          <pc:sldMk cId="843822755" sldId="762"/>
        </pc:sldMkLst>
        <pc:spChg chg="mod">
          <ac:chgData name="Johnny MACE" userId="S::johnny.mace@niji.fr::49180432-bc4e-4db1-86aa-f786b8ab92d2" providerId="AD" clId="Web-{D1BD1445-6836-E4E1-0A5C-D425BEE19D20}" dt="2020-05-26T15:40:38.356" v="534" actId="1076"/>
          <ac:spMkLst>
            <pc:docMk/>
            <pc:sldMk cId="843822755" sldId="762"/>
            <ac:spMk id="5" creationId="{00000000-0000-0000-0000-000000000000}"/>
          </ac:spMkLst>
        </pc:spChg>
        <pc:spChg chg="add del mod">
          <ac:chgData name="Johnny MACE" userId="S::johnny.mace@niji.fr::49180432-bc4e-4db1-86aa-f786b8ab92d2" providerId="AD" clId="Web-{D1BD1445-6836-E4E1-0A5C-D425BEE19D20}" dt="2020-05-26T15:39:28.371" v="527"/>
          <ac:spMkLst>
            <pc:docMk/>
            <pc:sldMk cId="843822755" sldId="762"/>
            <ac:spMk id="7" creationId="{F3F8BC34-E0B2-44F3-9A63-1B1635F57401}"/>
          </ac:spMkLst>
        </pc:spChg>
        <pc:spChg chg="add del mod">
          <ac:chgData name="Johnny MACE" userId="S::johnny.mace@niji.fr::49180432-bc4e-4db1-86aa-f786b8ab92d2" providerId="AD" clId="Web-{D1BD1445-6836-E4E1-0A5C-D425BEE19D20}" dt="2020-05-26T15:39:57.324" v="530"/>
          <ac:spMkLst>
            <pc:docMk/>
            <pc:sldMk cId="843822755" sldId="762"/>
            <ac:spMk id="8" creationId="{12B0E117-56CC-49A4-AF82-2FF0E11C8B86}"/>
          </ac:spMkLst>
        </pc:spChg>
        <pc:spChg chg="add mod">
          <ac:chgData name="Johnny MACE" userId="S::johnny.mace@niji.fr::49180432-bc4e-4db1-86aa-f786b8ab92d2" providerId="AD" clId="Web-{D1BD1445-6836-E4E1-0A5C-D425BEE19D20}" dt="2020-05-26T15:40:23.856" v="533" actId="1076"/>
          <ac:spMkLst>
            <pc:docMk/>
            <pc:sldMk cId="843822755" sldId="762"/>
            <ac:spMk id="10" creationId="{2CB0936F-A8AB-4697-9F07-6675C9F1F8BE}"/>
          </ac:spMkLst>
        </pc:spChg>
        <pc:picChg chg="del">
          <ac:chgData name="Johnny MACE" userId="S::johnny.mace@niji.fr::49180432-bc4e-4db1-86aa-f786b8ab92d2" providerId="AD" clId="Web-{D1BD1445-6836-E4E1-0A5C-D425BEE19D20}" dt="2020-05-26T15:35:15.555" v="400"/>
          <ac:picMkLst>
            <pc:docMk/>
            <pc:sldMk cId="843822755" sldId="762"/>
            <ac:picMk id="2" creationId="{00000000-0000-0000-0000-000000000000}"/>
          </ac:picMkLst>
        </pc:picChg>
        <pc:picChg chg="add mod">
          <ac:chgData name="Johnny MACE" userId="S::johnny.mace@niji.fr::49180432-bc4e-4db1-86aa-f786b8ab92d2" providerId="AD" clId="Web-{D1BD1445-6836-E4E1-0A5C-D425BEE19D20}" dt="2020-05-26T15:39:20.933" v="525" actId="1076"/>
          <ac:picMkLst>
            <pc:docMk/>
            <pc:sldMk cId="843822755" sldId="762"/>
            <ac:picMk id="6" creationId="{CC0F155D-9464-41F9-B9C7-52C282B7DAED}"/>
          </ac:picMkLst>
        </pc:picChg>
      </pc:sldChg>
    </pc:docChg>
  </pc:docChgLst>
  <pc:docChgLst>
    <pc:chgData name="Johnny MACE" userId="S::johnny.mace@niji.fr::49180432-bc4e-4db1-86aa-f786b8ab92d2" providerId="AD" clId="Web-{C94385FA-AC9A-5DD7-E399-276CE7753843}"/>
    <pc:docChg chg="addSld delSld modSld sldOrd modSection">
      <pc:chgData name="Johnny MACE" userId="S::johnny.mace@niji.fr::49180432-bc4e-4db1-86aa-f786b8ab92d2" providerId="AD" clId="Web-{C94385FA-AC9A-5DD7-E399-276CE7753843}" dt="2020-05-26T10:26:51.159" v="209"/>
      <pc:docMkLst>
        <pc:docMk/>
      </pc:docMkLst>
      <pc:sldChg chg="modSp">
        <pc:chgData name="Johnny MACE" userId="S::johnny.mace@niji.fr::49180432-bc4e-4db1-86aa-f786b8ab92d2" providerId="AD" clId="Web-{C94385FA-AC9A-5DD7-E399-276CE7753843}" dt="2020-05-26T09:54:36.934" v="66" actId="20577"/>
        <pc:sldMkLst>
          <pc:docMk/>
          <pc:sldMk cId="3627339625" sldId="353"/>
        </pc:sldMkLst>
        <pc:spChg chg="mod">
          <ac:chgData name="Johnny MACE" userId="S::johnny.mace@niji.fr::49180432-bc4e-4db1-86aa-f786b8ab92d2" providerId="AD" clId="Web-{C94385FA-AC9A-5DD7-E399-276CE7753843}" dt="2020-05-26T09:54:36.934" v="66" actId="20577"/>
          <ac:spMkLst>
            <pc:docMk/>
            <pc:sldMk cId="3627339625" sldId="353"/>
            <ac:spMk id="4" creationId="{00000000-0000-0000-0000-000000000000}"/>
          </ac:spMkLst>
        </pc:spChg>
        <pc:spChg chg="mod">
          <ac:chgData name="Johnny MACE" userId="S::johnny.mace@niji.fr::49180432-bc4e-4db1-86aa-f786b8ab92d2" providerId="AD" clId="Web-{C94385FA-AC9A-5DD7-E399-276CE7753843}" dt="2020-05-26T09:54:25.497" v="44" actId="1076"/>
          <ac:spMkLst>
            <pc:docMk/>
            <pc:sldMk cId="3627339625" sldId="353"/>
            <ac:spMk id="5" creationId="{00000000-0000-0000-0000-000000000000}"/>
          </ac:spMkLst>
        </pc:spChg>
      </pc:sldChg>
      <pc:sldChg chg="addSp delSp modSp">
        <pc:chgData name="Johnny MACE" userId="S::johnny.mace@niji.fr::49180432-bc4e-4db1-86aa-f786b8ab92d2" providerId="AD" clId="Web-{C94385FA-AC9A-5DD7-E399-276CE7753843}" dt="2020-05-26T10:10:41.820" v="114"/>
        <pc:sldMkLst>
          <pc:docMk/>
          <pc:sldMk cId="1450335458" sldId="528"/>
        </pc:sldMkLst>
        <pc:graphicFrameChg chg="add del mod modGraphic">
          <ac:chgData name="Johnny MACE" userId="S::johnny.mace@niji.fr::49180432-bc4e-4db1-86aa-f786b8ab92d2" providerId="AD" clId="Web-{C94385FA-AC9A-5DD7-E399-276CE7753843}" dt="2020-05-26T10:10:41.820" v="114"/>
          <ac:graphicFrameMkLst>
            <pc:docMk/>
            <pc:sldMk cId="1450335458" sldId="528"/>
            <ac:graphicFrameMk id="2" creationId="{887233CE-1E85-41B5-9CF4-36F1CF6BBCE7}"/>
          </ac:graphicFrameMkLst>
        </pc:graphicFrameChg>
      </pc:sldChg>
      <pc:sldChg chg="del">
        <pc:chgData name="Johnny MACE" userId="S::johnny.mace@niji.fr::49180432-bc4e-4db1-86aa-f786b8ab92d2" providerId="AD" clId="Web-{C94385FA-AC9A-5DD7-E399-276CE7753843}" dt="2020-05-26T09:49:46.045" v="7"/>
        <pc:sldMkLst>
          <pc:docMk/>
          <pc:sldMk cId="2897753126" sldId="561"/>
        </pc:sldMkLst>
      </pc:sldChg>
      <pc:sldChg chg="del">
        <pc:chgData name="Johnny MACE" userId="S::johnny.mace@niji.fr::49180432-bc4e-4db1-86aa-f786b8ab92d2" providerId="AD" clId="Web-{C94385FA-AC9A-5DD7-E399-276CE7753843}" dt="2020-05-26T09:49:48.154" v="8"/>
        <pc:sldMkLst>
          <pc:docMk/>
          <pc:sldMk cId="1229065430" sldId="562"/>
        </pc:sldMkLst>
      </pc:sldChg>
      <pc:sldChg chg="del">
        <pc:chgData name="Johnny MACE" userId="S::johnny.mace@niji.fr::49180432-bc4e-4db1-86aa-f786b8ab92d2" providerId="AD" clId="Web-{C94385FA-AC9A-5DD7-E399-276CE7753843}" dt="2020-05-26T09:49:50.326" v="11"/>
        <pc:sldMkLst>
          <pc:docMk/>
          <pc:sldMk cId="1056330732" sldId="563"/>
        </pc:sldMkLst>
      </pc:sldChg>
      <pc:sldChg chg="del">
        <pc:chgData name="Johnny MACE" userId="S::johnny.mace@niji.fr::49180432-bc4e-4db1-86aa-f786b8ab92d2" providerId="AD" clId="Web-{C94385FA-AC9A-5DD7-E399-276CE7753843}" dt="2020-05-26T09:49:56.108" v="19"/>
        <pc:sldMkLst>
          <pc:docMk/>
          <pc:sldMk cId="5191102" sldId="564"/>
        </pc:sldMkLst>
      </pc:sldChg>
      <pc:sldChg chg="del">
        <pc:chgData name="Johnny MACE" userId="S::johnny.mace@niji.fr::49180432-bc4e-4db1-86aa-f786b8ab92d2" providerId="AD" clId="Web-{C94385FA-AC9A-5DD7-E399-276CE7753843}" dt="2020-05-26T09:49:30.686" v="3"/>
        <pc:sldMkLst>
          <pc:docMk/>
          <pc:sldMk cId="2214717501" sldId="569"/>
        </pc:sldMkLst>
      </pc:sldChg>
      <pc:sldChg chg="del">
        <pc:chgData name="Johnny MACE" userId="S::johnny.mace@niji.fr::49180432-bc4e-4db1-86aa-f786b8ab92d2" providerId="AD" clId="Web-{C94385FA-AC9A-5DD7-E399-276CE7753843}" dt="2020-05-26T09:50:01.654" v="25"/>
        <pc:sldMkLst>
          <pc:docMk/>
          <pc:sldMk cId="2277966549" sldId="570"/>
        </pc:sldMkLst>
      </pc:sldChg>
      <pc:sldChg chg="del">
        <pc:chgData name="Johnny MACE" userId="S::johnny.mace@niji.fr::49180432-bc4e-4db1-86aa-f786b8ab92d2" providerId="AD" clId="Web-{C94385FA-AC9A-5DD7-E399-276CE7753843}" dt="2020-05-26T09:50:02.607" v="26"/>
        <pc:sldMkLst>
          <pc:docMk/>
          <pc:sldMk cId="14189073" sldId="571"/>
        </pc:sldMkLst>
      </pc:sldChg>
      <pc:sldChg chg="del">
        <pc:chgData name="Johnny MACE" userId="S::johnny.mace@niji.fr::49180432-bc4e-4db1-86aa-f786b8ab92d2" providerId="AD" clId="Web-{C94385FA-AC9A-5DD7-E399-276CE7753843}" dt="2020-05-26T09:50:04.654" v="28"/>
        <pc:sldMkLst>
          <pc:docMk/>
          <pc:sldMk cId="364313540" sldId="572"/>
        </pc:sldMkLst>
      </pc:sldChg>
      <pc:sldChg chg="del">
        <pc:chgData name="Johnny MACE" userId="S::johnny.mace@niji.fr::49180432-bc4e-4db1-86aa-f786b8ab92d2" providerId="AD" clId="Web-{C94385FA-AC9A-5DD7-E399-276CE7753843}" dt="2020-05-26T09:49:58.951" v="22"/>
        <pc:sldMkLst>
          <pc:docMk/>
          <pc:sldMk cId="1622836159" sldId="610"/>
        </pc:sldMkLst>
      </pc:sldChg>
      <pc:sldChg chg="del">
        <pc:chgData name="Johnny MACE" userId="S::johnny.mace@niji.fr::49180432-bc4e-4db1-86aa-f786b8ab92d2" providerId="AD" clId="Web-{C94385FA-AC9A-5DD7-E399-276CE7753843}" dt="2020-05-26T09:49:50.467" v="12"/>
        <pc:sldMkLst>
          <pc:docMk/>
          <pc:sldMk cId="4181405070" sldId="641"/>
        </pc:sldMkLst>
      </pc:sldChg>
      <pc:sldChg chg="del">
        <pc:chgData name="Johnny MACE" userId="S::johnny.mace@niji.fr::49180432-bc4e-4db1-86aa-f786b8ab92d2" providerId="AD" clId="Web-{C94385FA-AC9A-5DD7-E399-276CE7753843}" dt="2020-05-26T09:49:48.311" v="9"/>
        <pc:sldMkLst>
          <pc:docMk/>
          <pc:sldMk cId="1523123843" sldId="642"/>
        </pc:sldMkLst>
      </pc:sldChg>
      <pc:sldChg chg="del">
        <pc:chgData name="Johnny MACE" userId="S::johnny.mace@niji.fr::49180432-bc4e-4db1-86aa-f786b8ab92d2" providerId="AD" clId="Web-{C94385FA-AC9A-5DD7-E399-276CE7753843}" dt="2020-05-26T09:49:48.467" v="10"/>
        <pc:sldMkLst>
          <pc:docMk/>
          <pc:sldMk cId="303272231" sldId="643"/>
        </pc:sldMkLst>
      </pc:sldChg>
      <pc:sldChg chg="del">
        <pc:chgData name="Johnny MACE" userId="S::johnny.mace@niji.fr::49180432-bc4e-4db1-86aa-f786b8ab92d2" providerId="AD" clId="Web-{C94385FA-AC9A-5DD7-E399-276CE7753843}" dt="2020-05-26T09:49:52.342" v="13"/>
        <pc:sldMkLst>
          <pc:docMk/>
          <pc:sldMk cId="666246693" sldId="644"/>
        </pc:sldMkLst>
      </pc:sldChg>
      <pc:sldChg chg="del">
        <pc:chgData name="Johnny MACE" userId="S::johnny.mace@niji.fr::49180432-bc4e-4db1-86aa-f786b8ab92d2" providerId="AD" clId="Web-{C94385FA-AC9A-5DD7-E399-276CE7753843}" dt="2020-05-26T09:49:55.029" v="18"/>
        <pc:sldMkLst>
          <pc:docMk/>
          <pc:sldMk cId="3261175056" sldId="645"/>
        </pc:sldMkLst>
      </pc:sldChg>
      <pc:sldChg chg="del">
        <pc:chgData name="Johnny MACE" userId="S::johnny.mace@niji.fr::49180432-bc4e-4db1-86aa-f786b8ab92d2" providerId="AD" clId="Web-{C94385FA-AC9A-5DD7-E399-276CE7753843}" dt="2020-05-26T09:49:56.717" v="20"/>
        <pc:sldMkLst>
          <pc:docMk/>
          <pc:sldMk cId="3599278004" sldId="646"/>
        </pc:sldMkLst>
      </pc:sldChg>
      <pc:sldChg chg="del">
        <pc:chgData name="Johnny MACE" userId="S::johnny.mace@niji.fr::49180432-bc4e-4db1-86aa-f786b8ab92d2" providerId="AD" clId="Web-{C94385FA-AC9A-5DD7-E399-276CE7753843}" dt="2020-05-26T09:49:57.904" v="21"/>
        <pc:sldMkLst>
          <pc:docMk/>
          <pc:sldMk cId="1446885609" sldId="648"/>
        </pc:sldMkLst>
      </pc:sldChg>
      <pc:sldChg chg="del">
        <pc:chgData name="Johnny MACE" userId="S::johnny.mace@niji.fr::49180432-bc4e-4db1-86aa-f786b8ab92d2" providerId="AD" clId="Web-{C94385FA-AC9A-5DD7-E399-276CE7753843}" dt="2020-05-26T09:50:14.779" v="38"/>
        <pc:sldMkLst>
          <pc:docMk/>
          <pc:sldMk cId="3519592640" sldId="653"/>
        </pc:sldMkLst>
      </pc:sldChg>
      <pc:sldChg chg="del">
        <pc:chgData name="Johnny MACE" userId="S::johnny.mace@niji.fr::49180432-bc4e-4db1-86aa-f786b8ab92d2" providerId="AD" clId="Web-{C94385FA-AC9A-5DD7-E399-276CE7753843}" dt="2020-05-26T09:50:15.623" v="39"/>
        <pc:sldMkLst>
          <pc:docMk/>
          <pc:sldMk cId="1673818213" sldId="654"/>
        </pc:sldMkLst>
      </pc:sldChg>
      <pc:sldChg chg="del">
        <pc:chgData name="Johnny MACE" userId="S::johnny.mace@niji.fr::49180432-bc4e-4db1-86aa-f786b8ab92d2" providerId="AD" clId="Web-{C94385FA-AC9A-5DD7-E399-276CE7753843}" dt="2020-05-26T09:50:10.654" v="34"/>
        <pc:sldMkLst>
          <pc:docMk/>
          <pc:sldMk cId="3329377266" sldId="656"/>
        </pc:sldMkLst>
      </pc:sldChg>
      <pc:sldChg chg="del">
        <pc:chgData name="Johnny MACE" userId="S::johnny.mace@niji.fr::49180432-bc4e-4db1-86aa-f786b8ab92d2" providerId="AD" clId="Web-{C94385FA-AC9A-5DD7-E399-276CE7753843}" dt="2020-05-26T09:50:09.701" v="33"/>
        <pc:sldMkLst>
          <pc:docMk/>
          <pc:sldMk cId="1206856555" sldId="657"/>
        </pc:sldMkLst>
      </pc:sldChg>
      <pc:sldChg chg="del">
        <pc:chgData name="Johnny MACE" userId="S::johnny.mace@niji.fr::49180432-bc4e-4db1-86aa-f786b8ab92d2" providerId="AD" clId="Web-{C94385FA-AC9A-5DD7-E399-276CE7753843}" dt="2020-05-26T09:50:08.873" v="32"/>
        <pc:sldMkLst>
          <pc:docMk/>
          <pc:sldMk cId="2285817845" sldId="658"/>
        </pc:sldMkLst>
      </pc:sldChg>
      <pc:sldChg chg="del">
        <pc:chgData name="Johnny MACE" userId="S::johnny.mace@niji.fr::49180432-bc4e-4db1-86aa-f786b8ab92d2" providerId="AD" clId="Web-{C94385FA-AC9A-5DD7-E399-276CE7753843}" dt="2020-05-26T09:50:11.639" v="35"/>
        <pc:sldMkLst>
          <pc:docMk/>
          <pc:sldMk cId="3190750466" sldId="659"/>
        </pc:sldMkLst>
      </pc:sldChg>
      <pc:sldChg chg="del">
        <pc:chgData name="Johnny MACE" userId="S::johnny.mace@niji.fr::49180432-bc4e-4db1-86aa-f786b8ab92d2" providerId="AD" clId="Web-{C94385FA-AC9A-5DD7-E399-276CE7753843}" dt="2020-05-26T09:50:13.529" v="37"/>
        <pc:sldMkLst>
          <pc:docMk/>
          <pc:sldMk cId="1011029739" sldId="660"/>
        </pc:sldMkLst>
      </pc:sldChg>
      <pc:sldChg chg="del">
        <pc:chgData name="Johnny MACE" userId="S::johnny.mace@niji.fr::49180432-bc4e-4db1-86aa-f786b8ab92d2" providerId="AD" clId="Web-{C94385FA-AC9A-5DD7-E399-276CE7753843}" dt="2020-05-26T09:50:12.482" v="36"/>
        <pc:sldMkLst>
          <pc:docMk/>
          <pc:sldMk cId="4069899950" sldId="661"/>
        </pc:sldMkLst>
      </pc:sldChg>
      <pc:sldChg chg="del">
        <pc:chgData name="Johnny MACE" userId="S::johnny.mace@niji.fr::49180432-bc4e-4db1-86aa-f786b8ab92d2" providerId="AD" clId="Web-{C94385FA-AC9A-5DD7-E399-276CE7753843}" dt="2020-05-26T09:49:35.826" v="4"/>
        <pc:sldMkLst>
          <pc:docMk/>
          <pc:sldMk cId="1708099000" sldId="662"/>
        </pc:sldMkLst>
      </pc:sldChg>
      <pc:sldChg chg="del">
        <pc:chgData name="Johnny MACE" userId="S::johnny.mace@niji.fr::49180432-bc4e-4db1-86aa-f786b8ab92d2" providerId="AD" clId="Web-{C94385FA-AC9A-5DD7-E399-276CE7753843}" dt="2020-05-26T09:50:03.701" v="27"/>
        <pc:sldMkLst>
          <pc:docMk/>
          <pc:sldMk cId="296795682" sldId="667"/>
        </pc:sldMkLst>
      </pc:sldChg>
      <pc:sldChg chg="del">
        <pc:chgData name="Johnny MACE" userId="S::johnny.mace@niji.fr::49180432-bc4e-4db1-86aa-f786b8ab92d2" providerId="AD" clId="Web-{C94385FA-AC9A-5DD7-E399-276CE7753843}" dt="2020-05-26T09:49:28.826" v="1"/>
        <pc:sldMkLst>
          <pc:docMk/>
          <pc:sldMk cId="3155909925" sldId="670"/>
        </pc:sldMkLst>
      </pc:sldChg>
      <pc:sldChg chg="del">
        <pc:chgData name="Johnny MACE" userId="S::johnny.mace@niji.fr::49180432-bc4e-4db1-86aa-f786b8ab92d2" providerId="AD" clId="Web-{C94385FA-AC9A-5DD7-E399-276CE7753843}" dt="2020-05-26T09:49:39.139" v="5"/>
        <pc:sldMkLst>
          <pc:docMk/>
          <pc:sldMk cId="3194038109" sldId="675"/>
        </pc:sldMkLst>
      </pc:sldChg>
      <pc:sldChg chg="del">
        <pc:chgData name="Johnny MACE" userId="S::johnny.mace@niji.fr::49180432-bc4e-4db1-86aa-f786b8ab92d2" providerId="AD" clId="Web-{C94385FA-AC9A-5DD7-E399-276CE7753843}" dt="2020-05-26T09:49:52.717" v="14"/>
        <pc:sldMkLst>
          <pc:docMk/>
          <pc:sldMk cId="239108447" sldId="679"/>
        </pc:sldMkLst>
      </pc:sldChg>
      <pc:sldChg chg="del">
        <pc:chgData name="Johnny MACE" userId="S::johnny.mace@niji.fr::49180432-bc4e-4db1-86aa-f786b8ab92d2" providerId="AD" clId="Web-{C94385FA-AC9A-5DD7-E399-276CE7753843}" dt="2020-05-26T09:49:52.717" v="15"/>
        <pc:sldMkLst>
          <pc:docMk/>
          <pc:sldMk cId="142666418" sldId="681"/>
        </pc:sldMkLst>
      </pc:sldChg>
      <pc:sldChg chg="del">
        <pc:chgData name="Johnny MACE" userId="S::johnny.mace@niji.fr::49180432-bc4e-4db1-86aa-f786b8ab92d2" providerId="AD" clId="Web-{C94385FA-AC9A-5DD7-E399-276CE7753843}" dt="2020-05-26T09:49:54.123" v="17"/>
        <pc:sldMkLst>
          <pc:docMk/>
          <pc:sldMk cId="605699119" sldId="682"/>
        </pc:sldMkLst>
      </pc:sldChg>
      <pc:sldChg chg="del">
        <pc:chgData name="Johnny MACE" userId="S::johnny.mace@niji.fr::49180432-bc4e-4db1-86aa-f786b8ab92d2" providerId="AD" clId="Web-{C94385FA-AC9A-5DD7-E399-276CE7753843}" dt="2020-05-26T09:49:53.326" v="16"/>
        <pc:sldMkLst>
          <pc:docMk/>
          <pc:sldMk cId="3504867329" sldId="684"/>
        </pc:sldMkLst>
      </pc:sldChg>
      <pc:sldChg chg="del">
        <pc:chgData name="Johnny MACE" userId="S::johnny.mace@niji.fr::49180432-bc4e-4db1-86aa-f786b8ab92d2" providerId="AD" clId="Web-{C94385FA-AC9A-5DD7-E399-276CE7753843}" dt="2020-05-26T09:49:26.326" v="0"/>
        <pc:sldMkLst>
          <pc:docMk/>
          <pc:sldMk cId="4233353438" sldId="685"/>
        </pc:sldMkLst>
      </pc:sldChg>
      <pc:sldChg chg="del">
        <pc:chgData name="Johnny MACE" userId="S::johnny.mace@niji.fr::49180432-bc4e-4db1-86aa-f786b8ab92d2" providerId="AD" clId="Web-{C94385FA-AC9A-5DD7-E399-276CE7753843}" dt="2020-05-26T09:50:17.498" v="40"/>
        <pc:sldMkLst>
          <pc:docMk/>
          <pc:sldMk cId="1031293883" sldId="688"/>
        </pc:sldMkLst>
      </pc:sldChg>
      <pc:sldChg chg="del">
        <pc:chgData name="Johnny MACE" userId="S::johnny.mace@niji.fr::49180432-bc4e-4db1-86aa-f786b8ab92d2" providerId="AD" clId="Web-{C94385FA-AC9A-5DD7-E399-276CE7753843}" dt="2020-05-26T09:50:17.654" v="41"/>
        <pc:sldMkLst>
          <pc:docMk/>
          <pc:sldMk cId="3052011506" sldId="689"/>
        </pc:sldMkLst>
      </pc:sldChg>
      <pc:sldChg chg="del">
        <pc:chgData name="Johnny MACE" userId="S::johnny.mace@niji.fr::49180432-bc4e-4db1-86aa-f786b8ab92d2" providerId="AD" clId="Web-{C94385FA-AC9A-5DD7-E399-276CE7753843}" dt="2020-05-26T09:50:05.670" v="29"/>
        <pc:sldMkLst>
          <pc:docMk/>
          <pc:sldMk cId="1152973499" sldId="725"/>
        </pc:sldMkLst>
      </pc:sldChg>
      <pc:sldChg chg="del">
        <pc:chgData name="Johnny MACE" userId="S::johnny.mace@niji.fr::49180432-bc4e-4db1-86aa-f786b8ab92d2" providerId="AD" clId="Web-{C94385FA-AC9A-5DD7-E399-276CE7753843}" dt="2020-05-26T09:50:00.389" v="24"/>
        <pc:sldMkLst>
          <pc:docMk/>
          <pc:sldMk cId="1790001879" sldId="730"/>
        </pc:sldMkLst>
      </pc:sldChg>
      <pc:sldChg chg="del">
        <pc:chgData name="Johnny MACE" userId="S::johnny.mace@niji.fr::49180432-bc4e-4db1-86aa-f786b8ab92d2" providerId="AD" clId="Web-{C94385FA-AC9A-5DD7-E399-276CE7753843}" dt="2020-05-26T09:50:07.936" v="31"/>
        <pc:sldMkLst>
          <pc:docMk/>
          <pc:sldMk cId="434520878" sldId="732"/>
        </pc:sldMkLst>
      </pc:sldChg>
      <pc:sldChg chg="del">
        <pc:chgData name="Johnny MACE" userId="S::johnny.mace@niji.fr::49180432-bc4e-4db1-86aa-f786b8ab92d2" providerId="AD" clId="Web-{C94385FA-AC9A-5DD7-E399-276CE7753843}" dt="2020-05-26T09:49:29.155" v="2"/>
        <pc:sldMkLst>
          <pc:docMk/>
          <pc:sldMk cId="3280346344" sldId="733"/>
        </pc:sldMkLst>
      </pc:sldChg>
      <pc:sldChg chg="del">
        <pc:chgData name="Johnny MACE" userId="S::johnny.mace@niji.fr::49180432-bc4e-4db1-86aa-f786b8ab92d2" providerId="AD" clId="Web-{C94385FA-AC9A-5DD7-E399-276CE7753843}" dt="2020-05-26T09:50:06.529" v="30"/>
        <pc:sldMkLst>
          <pc:docMk/>
          <pc:sldMk cId="1984485529" sldId="736"/>
        </pc:sldMkLst>
      </pc:sldChg>
      <pc:sldChg chg="del">
        <pc:chgData name="Johnny MACE" userId="S::johnny.mace@niji.fr::49180432-bc4e-4db1-86aa-f786b8ab92d2" providerId="AD" clId="Web-{C94385FA-AC9A-5DD7-E399-276CE7753843}" dt="2020-05-26T09:49:41.092" v="6"/>
        <pc:sldMkLst>
          <pc:docMk/>
          <pc:sldMk cId="180621604" sldId="739"/>
        </pc:sldMkLst>
      </pc:sldChg>
      <pc:sldChg chg="del">
        <pc:chgData name="Johnny MACE" userId="S::johnny.mace@niji.fr::49180432-bc4e-4db1-86aa-f786b8ab92d2" providerId="AD" clId="Web-{C94385FA-AC9A-5DD7-E399-276CE7753843}" dt="2020-05-26T09:50:19.545" v="42"/>
        <pc:sldMkLst>
          <pc:docMk/>
          <pc:sldMk cId="948376144" sldId="740"/>
        </pc:sldMkLst>
      </pc:sldChg>
      <pc:sldChg chg="del">
        <pc:chgData name="Johnny MACE" userId="S::johnny.mace@niji.fr::49180432-bc4e-4db1-86aa-f786b8ab92d2" providerId="AD" clId="Web-{C94385FA-AC9A-5DD7-E399-276CE7753843}" dt="2020-05-26T09:49:59.733" v="23"/>
        <pc:sldMkLst>
          <pc:docMk/>
          <pc:sldMk cId="4186560433" sldId="743"/>
        </pc:sldMkLst>
      </pc:sldChg>
      <pc:sldChg chg="new del ord">
        <pc:chgData name="Johnny MACE" userId="S::johnny.mace@niji.fr::49180432-bc4e-4db1-86aa-f786b8ab92d2" providerId="AD" clId="Web-{C94385FA-AC9A-5DD7-E399-276CE7753843}" dt="2020-05-26T10:00:40.260" v="73"/>
        <pc:sldMkLst>
          <pc:docMk/>
          <pc:sldMk cId="644985759" sldId="752"/>
        </pc:sldMkLst>
      </pc:sldChg>
      <pc:sldChg chg="addSp delSp modSp new del">
        <pc:chgData name="Johnny MACE" userId="S::johnny.mace@niji.fr::49180432-bc4e-4db1-86aa-f786b8ab92d2" providerId="AD" clId="Web-{C94385FA-AC9A-5DD7-E399-276CE7753843}" dt="2020-05-26T10:19:05.817" v="153"/>
        <pc:sldMkLst>
          <pc:docMk/>
          <pc:sldMk cId="788837941" sldId="752"/>
        </pc:sldMkLst>
        <pc:spChg chg="del">
          <ac:chgData name="Johnny MACE" userId="S::johnny.mace@niji.fr::49180432-bc4e-4db1-86aa-f786b8ab92d2" providerId="AD" clId="Web-{C94385FA-AC9A-5DD7-E399-276CE7753843}" dt="2020-05-26T10:18:59.896" v="152"/>
          <ac:spMkLst>
            <pc:docMk/>
            <pc:sldMk cId="788837941" sldId="752"/>
            <ac:spMk id="2" creationId="{CE506556-D4F6-43B7-B1DB-187F242264AB}"/>
          </ac:spMkLst>
        </pc:spChg>
        <pc:spChg chg="del mod">
          <ac:chgData name="Johnny MACE" userId="S::johnny.mace@niji.fr::49180432-bc4e-4db1-86aa-f786b8ab92d2" providerId="AD" clId="Web-{C94385FA-AC9A-5DD7-E399-276CE7753843}" dt="2020-05-26T10:13:20.350" v="122"/>
          <ac:spMkLst>
            <pc:docMk/>
            <pc:sldMk cId="788837941" sldId="752"/>
            <ac:spMk id="3" creationId="{18B8A504-7D37-45D2-8474-AFB1F72DCE8B}"/>
          </ac:spMkLst>
        </pc:spChg>
        <pc:spChg chg="add del mod">
          <ac:chgData name="Johnny MACE" userId="S::johnny.mace@niji.fr::49180432-bc4e-4db1-86aa-f786b8ab92d2" providerId="AD" clId="Web-{C94385FA-AC9A-5DD7-E399-276CE7753843}" dt="2020-05-26T10:13:24.412" v="123"/>
          <ac:spMkLst>
            <pc:docMk/>
            <pc:sldMk cId="788837941" sldId="752"/>
            <ac:spMk id="13" creationId="{7E42073E-EE79-4AF5-A163-003A06A74A09}"/>
          </ac:spMkLst>
        </pc:spChg>
        <pc:graphicFrameChg chg="add del mod modGraphic">
          <ac:chgData name="Johnny MACE" userId="S::johnny.mace@niji.fr::49180432-bc4e-4db1-86aa-f786b8ab92d2" providerId="AD" clId="Web-{C94385FA-AC9A-5DD7-E399-276CE7753843}" dt="2020-05-26T10:13:13.100" v="116"/>
          <ac:graphicFrameMkLst>
            <pc:docMk/>
            <pc:sldMk cId="788837941" sldId="752"/>
            <ac:graphicFrameMk id="6" creationId="{2B6FA0CD-C39E-4A51-92D9-51B026B75FDA}"/>
          </ac:graphicFrameMkLst>
        </pc:graphicFrameChg>
        <pc:graphicFrameChg chg="add del mod modGraphic">
          <ac:chgData name="Johnny MACE" userId="S::johnny.mace@niji.fr::49180432-bc4e-4db1-86aa-f786b8ab92d2" providerId="AD" clId="Web-{C94385FA-AC9A-5DD7-E399-276CE7753843}" dt="2020-05-26T10:15:06.724" v="151"/>
          <ac:graphicFrameMkLst>
            <pc:docMk/>
            <pc:sldMk cId="788837941" sldId="752"/>
            <ac:graphicFrameMk id="14" creationId="{C572622E-4748-47FD-AF08-73C37A82C040}"/>
          </ac:graphicFrameMkLst>
        </pc:graphicFrameChg>
      </pc:sldChg>
      <pc:sldChg chg="addSp delSp modSp new ord">
        <pc:chgData name="Johnny MACE" userId="S::johnny.mace@niji.fr::49180432-bc4e-4db1-86aa-f786b8ab92d2" providerId="AD" clId="Web-{C94385FA-AC9A-5DD7-E399-276CE7753843}" dt="2020-05-26T10:26:51.159" v="209"/>
        <pc:sldMkLst>
          <pc:docMk/>
          <pc:sldMk cId="1881845445" sldId="752"/>
        </pc:sldMkLst>
        <pc:spChg chg="del">
          <ac:chgData name="Johnny MACE" userId="S::johnny.mace@niji.fr::49180432-bc4e-4db1-86aa-f786b8ab92d2" providerId="AD" clId="Web-{C94385FA-AC9A-5DD7-E399-276CE7753843}" dt="2020-05-26T10:19:40.192" v="157"/>
          <ac:spMkLst>
            <pc:docMk/>
            <pc:sldMk cId="1881845445" sldId="752"/>
            <ac:spMk id="2" creationId="{A2B96C93-6744-4E6F-9530-C949F91E8202}"/>
          </ac:spMkLst>
        </pc:spChg>
        <pc:spChg chg="del">
          <ac:chgData name="Johnny MACE" userId="S::johnny.mace@niji.fr::49180432-bc4e-4db1-86aa-f786b8ab92d2" providerId="AD" clId="Web-{C94385FA-AC9A-5DD7-E399-276CE7753843}" dt="2020-05-26T10:19:35.380" v="156"/>
          <ac:spMkLst>
            <pc:docMk/>
            <pc:sldMk cId="1881845445" sldId="752"/>
            <ac:spMk id="3" creationId="{6C8930A1-49C9-463D-A250-810BD65FDF1E}"/>
          </ac:spMkLst>
        </pc:spChg>
        <pc:graphicFrameChg chg="add mod modGraphic">
          <ac:chgData name="Johnny MACE" userId="S::johnny.mace@niji.fr::49180432-bc4e-4db1-86aa-f786b8ab92d2" providerId="AD" clId="Web-{C94385FA-AC9A-5DD7-E399-276CE7753843}" dt="2020-05-26T10:26:51.159" v="209"/>
          <ac:graphicFrameMkLst>
            <pc:docMk/>
            <pc:sldMk cId="1881845445" sldId="752"/>
            <ac:graphicFrameMk id="6" creationId="{14F5818D-8E59-44B6-A49E-EE60A6EE8D2A}"/>
          </ac:graphicFrameMkLst>
        </pc:graphicFrameChg>
      </pc:sldChg>
      <pc:sldChg chg="new del">
        <pc:chgData name="Johnny MACE" userId="S::johnny.mace@niji.fr::49180432-bc4e-4db1-86aa-f786b8ab92d2" providerId="AD" clId="Web-{C94385FA-AC9A-5DD7-E399-276CE7753843}" dt="2020-05-26T09:58:46.167" v="70"/>
        <pc:sldMkLst>
          <pc:docMk/>
          <pc:sldMk cId="2603499897" sldId="752"/>
        </pc:sldMkLst>
      </pc:sldChg>
      <pc:sldChg chg="new del">
        <pc:chgData name="Johnny MACE" userId="S::johnny.mace@niji.fr::49180432-bc4e-4db1-86aa-f786b8ab92d2" providerId="AD" clId="Web-{C94385FA-AC9A-5DD7-E399-276CE7753843}" dt="2020-05-26T10:00:54.963" v="75"/>
        <pc:sldMkLst>
          <pc:docMk/>
          <pc:sldMk cId="2649141709" sldId="752"/>
        </pc:sldMkLst>
      </pc:sldChg>
      <pc:sldChg chg="new del">
        <pc:chgData name="Johnny MACE" userId="S::johnny.mace@niji.fr::49180432-bc4e-4db1-86aa-f786b8ab92d2" providerId="AD" clId="Web-{C94385FA-AC9A-5DD7-E399-276CE7753843}" dt="2020-05-26T10:03:28.775" v="77"/>
        <pc:sldMkLst>
          <pc:docMk/>
          <pc:sldMk cId="3225596525" sldId="752"/>
        </pc:sldMkLst>
      </pc:sldChg>
      <pc:sldChg chg="addSp delSp modSp new del mod modClrScheme chgLayout">
        <pc:chgData name="Johnny MACE" userId="S::johnny.mace@niji.fr::49180432-bc4e-4db1-86aa-f786b8ab92d2" providerId="AD" clId="Web-{C94385FA-AC9A-5DD7-E399-276CE7753843}" dt="2020-05-26T10:10:21.257" v="112"/>
        <pc:sldMkLst>
          <pc:docMk/>
          <pc:sldMk cId="2538614802" sldId="753"/>
        </pc:sldMkLst>
        <pc:spChg chg="add mod">
          <ac:chgData name="Johnny MACE" userId="S::johnny.mace@niji.fr::49180432-bc4e-4db1-86aa-f786b8ab92d2" providerId="AD" clId="Web-{C94385FA-AC9A-5DD7-E399-276CE7753843}" dt="2020-05-26T10:08:16.180" v="84"/>
          <ac:spMkLst>
            <pc:docMk/>
            <pc:sldMk cId="2538614802" sldId="753"/>
            <ac:spMk id="2" creationId="{6AE74B06-FECA-4B4D-9D4B-F42159BDA3DB}"/>
          </ac:spMkLst>
        </pc:spChg>
        <pc:spChg chg="add del mod">
          <ac:chgData name="Johnny MACE" userId="S::johnny.mace@niji.fr::49180432-bc4e-4db1-86aa-f786b8ab92d2" providerId="AD" clId="Web-{C94385FA-AC9A-5DD7-E399-276CE7753843}" dt="2020-05-26T10:10:10.648" v="111"/>
          <ac:spMkLst>
            <pc:docMk/>
            <pc:sldMk cId="2538614802" sldId="753"/>
            <ac:spMk id="3" creationId="{E6FF467D-688C-4ED9-8D8D-E82E6FADD5B2}"/>
          </ac:spMkLst>
        </pc:spChg>
        <pc:graphicFrameChg chg="add del mod ord modGraphic">
          <ac:chgData name="Johnny MACE" userId="S::johnny.mace@niji.fr::49180432-bc4e-4db1-86aa-f786b8ab92d2" providerId="AD" clId="Web-{C94385FA-AC9A-5DD7-E399-276CE7753843}" dt="2020-05-26T10:10:10.648" v="111"/>
          <ac:graphicFrameMkLst>
            <pc:docMk/>
            <pc:sldMk cId="2538614802" sldId="753"/>
            <ac:graphicFrameMk id="4" creationId="{31939C60-6C08-434B-AA13-7D8EE8163EAC}"/>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63990267639901E-2"/>
          <c:y val="5.5E-2"/>
          <c:w val="0.95133819951338205"/>
          <c:h val="0.75"/>
        </c:manualLayout>
      </c:layout>
      <c:barChart>
        <c:barDir val="col"/>
        <c:grouping val="clustered"/>
        <c:varyColors val="1"/>
        <c:ser>
          <c:idx val="0"/>
          <c:order val="0"/>
          <c:tx>
            <c:strRef>
              <c:f>Sheet1!$A$2</c:f>
              <c:strCache>
                <c:ptCount val="1"/>
                <c:pt idx="0">
                  <c:v>Est</c:v>
                </c:pt>
              </c:strCache>
            </c:strRef>
          </c:tx>
          <c:spPr>
            <a:solidFill>
              <a:schemeClr val="accent1"/>
            </a:solidFill>
            <a:ln w="11126">
              <a:solidFill>
                <a:schemeClr val="tx1"/>
              </a:solidFill>
              <a:prstDash val="solid"/>
            </a:ln>
          </c:spPr>
          <c:invertIfNegative val="0"/>
          <c:dPt>
            <c:idx val="0"/>
            <c:invertIfNegative val="0"/>
            <c:bubble3D val="0"/>
            <c:spPr>
              <a:solidFill>
                <a:srgbClr val="00643C"/>
              </a:solidFill>
              <a:ln w="11126">
                <a:solidFill>
                  <a:schemeClr val="tx1"/>
                </a:solidFill>
                <a:prstDash val="solid"/>
              </a:ln>
            </c:spPr>
            <c:extLst>
              <c:ext xmlns:c16="http://schemas.microsoft.com/office/drawing/2014/chart" uri="{C3380CC4-5D6E-409C-BE32-E72D297353CC}">
                <c16:uniqueId val="{00000001-F098-4D45-AE37-DE44776617C2}"/>
              </c:ext>
            </c:extLst>
          </c:dPt>
          <c:dPt>
            <c:idx val="1"/>
            <c:invertIfNegative val="0"/>
            <c:bubble3D val="0"/>
            <c:spPr>
              <a:solidFill>
                <a:srgbClr val="64A05A"/>
              </a:solidFill>
              <a:ln w="11126">
                <a:solidFill>
                  <a:schemeClr val="tx1"/>
                </a:solidFill>
                <a:prstDash val="solid"/>
              </a:ln>
            </c:spPr>
            <c:extLst>
              <c:ext xmlns:c16="http://schemas.microsoft.com/office/drawing/2014/chart" uri="{C3380CC4-5D6E-409C-BE32-E72D297353CC}">
                <c16:uniqueId val="{00000003-F098-4D45-AE37-DE44776617C2}"/>
              </c:ext>
            </c:extLst>
          </c:dPt>
          <c:dPt>
            <c:idx val="2"/>
            <c:invertIfNegative val="0"/>
            <c:bubble3D val="0"/>
            <c:spPr>
              <a:solidFill>
                <a:srgbClr val="A0C873"/>
              </a:solidFill>
              <a:ln w="11126">
                <a:solidFill>
                  <a:schemeClr val="tx1"/>
                </a:solidFill>
                <a:prstDash val="solid"/>
              </a:ln>
            </c:spPr>
            <c:extLst>
              <c:ext xmlns:c16="http://schemas.microsoft.com/office/drawing/2014/chart" uri="{C3380CC4-5D6E-409C-BE32-E72D297353CC}">
                <c16:uniqueId val="{00000005-F098-4D45-AE37-DE44776617C2}"/>
              </c:ext>
            </c:extLst>
          </c:dPt>
          <c:dPt>
            <c:idx val="3"/>
            <c:invertIfNegative val="0"/>
            <c:bubble3D val="0"/>
            <c:spPr>
              <a:solidFill>
                <a:srgbClr val="D2DCAA"/>
              </a:solidFill>
              <a:ln w="11126">
                <a:solidFill>
                  <a:schemeClr val="tx1"/>
                </a:solidFill>
                <a:prstDash val="solid"/>
              </a:ln>
            </c:spPr>
            <c:extLst>
              <c:ext xmlns:c16="http://schemas.microsoft.com/office/drawing/2014/chart" uri="{C3380CC4-5D6E-409C-BE32-E72D297353CC}">
                <c16:uniqueId val="{00000007-F098-4D45-AE37-DE44776617C2}"/>
              </c:ext>
            </c:extLst>
          </c:dPt>
          <c:dPt>
            <c:idx val="4"/>
            <c:invertIfNegative val="0"/>
            <c:bubble3D val="0"/>
            <c:spPr>
              <a:solidFill>
                <a:srgbClr val="A0C873"/>
              </a:solidFill>
              <a:ln w="11126">
                <a:solidFill>
                  <a:schemeClr val="tx1"/>
                </a:solidFill>
                <a:prstDash val="solid"/>
              </a:ln>
            </c:spPr>
            <c:extLst>
              <c:ext xmlns:c16="http://schemas.microsoft.com/office/drawing/2014/chart" uri="{C3380CC4-5D6E-409C-BE32-E72D297353CC}">
                <c16:uniqueId val="{00000009-F098-4D45-AE37-DE44776617C2}"/>
              </c:ext>
            </c:extLst>
          </c:dPt>
          <c:dLbls>
            <c:spPr>
              <a:noFill/>
              <a:ln w="22252">
                <a:noFill/>
              </a:ln>
            </c:spPr>
            <c:txPr>
              <a:bodyPr/>
              <a:lstStyle/>
              <a:p>
                <a:pPr>
                  <a:defRPr sz="788"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2004</c:v>
                </c:pt>
                <c:pt idx="1">
                  <c:v>2005</c:v>
                </c:pt>
                <c:pt idx="2">
                  <c:v>2006</c:v>
                </c:pt>
                <c:pt idx="3">
                  <c:v>2007</c:v>
                </c:pt>
                <c:pt idx="4">
                  <c:v>2008</c:v>
                </c:pt>
              </c:numCache>
            </c:numRef>
          </c:cat>
          <c:val>
            <c:numRef>
              <c:f>Sheet1!$B$2:$F$2</c:f>
              <c:numCache>
                <c:formatCode>General</c:formatCode>
                <c:ptCount val="5"/>
                <c:pt idx="0">
                  <c:v>20.399999999999999</c:v>
                </c:pt>
                <c:pt idx="1">
                  <c:v>27.4</c:v>
                </c:pt>
                <c:pt idx="2">
                  <c:v>90</c:v>
                </c:pt>
                <c:pt idx="3">
                  <c:v>53.2</c:v>
                </c:pt>
                <c:pt idx="4">
                  <c:v>67.8</c:v>
                </c:pt>
              </c:numCache>
            </c:numRef>
          </c:val>
          <c:extLst>
            <c:ext xmlns:c16="http://schemas.microsoft.com/office/drawing/2014/chart" uri="{C3380CC4-5D6E-409C-BE32-E72D297353CC}">
              <c16:uniqueId val="{0000000A-F098-4D45-AE37-DE44776617C2}"/>
            </c:ext>
          </c:extLst>
        </c:ser>
        <c:dLbls>
          <c:showLegendKey val="0"/>
          <c:showVal val="1"/>
          <c:showCatName val="0"/>
          <c:showSerName val="0"/>
          <c:showPercent val="0"/>
          <c:showBubbleSize val="0"/>
        </c:dLbls>
        <c:gapWidth val="60"/>
        <c:axId val="275858112"/>
        <c:axId val="275860464"/>
      </c:barChart>
      <c:catAx>
        <c:axId val="275858112"/>
        <c:scaling>
          <c:orientation val="minMax"/>
        </c:scaling>
        <c:delete val="0"/>
        <c:axPos val="b"/>
        <c:numFmt formatCode="General" sourceLinked="1"/>
        <c:majorTickMark val="out"/>
        <c:minorTickMark val="none"/>
        <c:tickLblPos val="nextTo"/>
        <c:spPr>
          <a:ln w="2782">
            <a:solidFill>
              <a:schemeClr val="accent3"/>
            </a:solidFill>
            <a:prstDash val="solid"/>
          </a:ln>
        </c:spPr>
        <c:txPr>
          <a:bodyPr rot="0" vert="horz"/>
          <a:lstStyle/>
          <a:p>
            <a:pPr>
              <a:defRPr sz="788" b="1" i="0" u="none" strike="noStrike" baseline="0">
                <a:solidFill>
                  <a:schemeClr val="bg1"/>
                </a:solidFill>
                <a:latin typeface="Arial"/>
                <a:ea typeface="Arial"/>
                <a:cs typeface="Arial"/>
              </a:defRPr>
            </a:pPr>
            <a:endParaRPr lang="en-US"/>
          </a:p>
        </c:txPr>
        <c:crossAx val="275860464"/>
        <c:crosses val="autoZero"/>
        <c:auto val="1"/>
        <c:lblAlgn val="ctr"/>
        <c:lblOffset val="100"/>
        <c:tickLblSkip val="1"/>
        <c:tickMarkSkip val="1"/>
        <c:noMultiLvlLbl val="0"/>
      </c:catAx>
      <c:valAx>
        <c:axId val="275860464"/>
        <c:scaling>
          <c:orientation val="minMax"/>
        </c:scaling>
        <c:delete val="1"/>
        <c:axPos val="l"/>
        <c:numFmt formatCode="General" sourceLinked="1"/>
        <c:majorTickMark val="out"/>
        <c:minorTickMark val="none"/>
        <c:tickLblPos val="nextTo"/>
        <c:crossAx val="275858112"/>
        <c:crosses val="autoZero"/>
        <c:crossBetween val="between"/>
      </c:valAx>
      <c:spPr>
        <a:noFill/>
        <a:ln w="22252">
          <a:noFill/>
        </a:ln>
      </c:spPr>
    </c:plotArea>
    <c:plotVisOnly val="1"/>
    <c:dispBlanksAs val="gap"/>
    <c:showDLblsOverMax val="0"/>
  </c:chart>
  <c:spPr>
    <a:noFill/>
    <a:ln>
      <a:noFill/>
    </a:ln>
  </c:spPr>
  <c:txPr>
    <a:bodyPr/>
    <a:lstStyle/>
    <a:p>
      <a:pPr>
        <a:defRPr sz="788"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65213995837899E-2"/>
          <c:y val="2.8535353535353501E-2"/>
          <c:w val="0.85512565286674502"/>
          <c:h val="0.939393939393939"/>
        </c:manualLayout>
      </c:layout>
      <c:doughnutChart>
        <c:varyColors val="1"/>
        <c:ser>
          <c:idx val="0"/>
          <c:order val="0"/>
          <c:tx>
            <c:strRef>
              <c:f>Sheet1!$B$1</c:f>
              <c:strCache>
                <c:ptCount val="1"/>
                <c:pt idx="0">
                  <c:v>2000</c:v>
                </c:pt>
              </c:strCache>
            </c:strRef>
          </c:tx>
          <c:spPr>
            <a:solidFill>
              <a:schemeClr val="accent2"/>
            </a:solidFill>
            <a:ln w="16892">
              <a:noFill/>
            </a:ln>
          </c:spPr>
          <c:dPt>
            <c:idx val="0"/>
            <c:bubble3D val="0"/>
            <c:spPr>
              <a:solidFill>
                <a:srgbClr val="F0F050"/>
              </a:solidFill>
              <a:ln w="16892">
                <a:noFill/>
              </a:ln>
            </c:spPr>
            <c:extLst>
              <c:ext xmlns:c16="http://schemas.microsoft.com/office/drawing/2014/chart" uri="{C3380CC4-5D6E-409C-BE32-E72D297353CC}">
                <c16:uniqueId val="{00000001-6819-4BBF-A211-89BD8891534F}"/>
              </c:ext>
            </c:extLst>
          </c:dPt>
          <c:dPt>
            <c:idx val="1"/>
            <c:bubble3D val="0"/>
            <c:spPr>
              <a:solidFill>
                <a:srgbClr val="DCDC1E"/>
              </a:solidFill>
              <a:ln w="16892">
                <a:noFill/>
              </a:ln>
            </c:spPr>
            <c:extLst>
              <c:ext xmlns:c16="http://schemas.microsoft.com/office/drawing/2014/chart" uri="{C3380CC4-5D6E-409C-BE32-E72D297353CC}">
                <c16:uniqueId val="{00000003-6819-4BBF-A211-89BD8891534F}"/>
              </c:ext>
            </c:extLst>
          </c:dPt>
          <c:dPt>
            <c:idx val="2"/>
            <c:bubble3D val="0"/>
            <c:spPr>
              <a:solidFill>
                <a:srgbClr val="E6A01E"/>
              </a:solidFill>
              <a:ln w="16892">
                <a:noFill/>
              </a:ln>
            </c:spPr>
            <c:extLst>
              <c:ext xmlns:c16="http://schemas.microsoft.com/office/drawing/2014/chart" uri="{C3380CC4-5D6E-409C-BE32-E72D297353CC}">
                <c16:uniqueId val="{00000005-6819-4BBF-A211-89BD8891534F}"/>
              </c:ext>
            </c:extLst>
          </c:dPt>
          <c:dPt>
            <c:idx val="3"/>
            <c:bubble3D val="0"/>
            <c:spPr>
              <a:solidFill>
                <a:srgbClr val="DC7D32"/>
              </a:solidFill>
              <a:ln w="16892">
                <a:noFill/>
              </a:ln>
            </c:spPr>
            <c:extLst>
              <c:ext xmlns:c16="http://schemas.microsoft.com/office/drawing/2014/chart" uri="{C3380CC4-5D6E-409C-BE32-E72D297353CC}">
                <c16:uniqueId val="{00000007-6819-4BBF-A211-89BD8891534F}"/>
              </c:ext>
            </c:extLst>
          </c:dPt>
          <c:dLbls>
            <c:dLbl>
              <c:idx val="0"/>
              <c:layout>
                <c:manualLayout>
                  <c:x val="1.13171092843633E-3"/>
                  <c:y val="-2.89393939393939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19-4BBF-A211-89BD8891534F}"/>
                </c:ext>
              </c:extLst>
            </c:dLbl>
            <c:dLbl>
              <c:idx val="1"/>
              <c:layout>
                <c:manualLayout>
                  <c:x val="-1.52133187073125E-2"/>
                  <c:y val="7.678282828282830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19-4BBF-A211-89BD8891534F}"/>
                </c:ext>
              </c:extLst>
            </c:dLbl>
            <c:dLbl>
              <c:idx val="2"/>
              <c:layout>
                <c:manualLayout>
                  <c:x val="5.5569850534707504E-4"/>
                  <c:y val="7.3747474747475304E-3"/>
                </c:manualLayout>
              </c:layout>
              <c:numFmt formatCode="0%" sourceLinked="0"/>
              <c:spPr>
                <a:noFill/>
                <a:ln w="16892">
                  <a:noFill/>
                </a:ln>
              </c:spPr>
              <c:txPr>
                <a:bodyPr/>
                <a:lstStyle/>
                <a:p>
                  <a:pPr>
                    <a:defRPr sz="1463" b="1" i="0" u="none" strike="noStrike" baseline="0">
                      <a:solidFill>
                        <a:srgbClr val="FFFFFF"/>
                      </a:solidFill>
                      <a:latin typeface="Arial Narrow"/>
                      <a:ea typeface="Arial Narrow"/>
                      <a:cs typeface="Arial Narrow"/>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19-4BBF-A211-89BD8891534F}"/>
                </c:ext>
              </c:extLst>
            </c:dLbl>
            <c:dLbl>
              <c:idx val="3"/>
              <c:layout>
                <c:manualLayout>
                  <c:x val="1.6928264785151699E-4"/>
                  <c:y val="3.18853535353536E-2"/>
                </c:manualLayout>
              </c:layout>
              <c:numFmt formatCode="0%" sourceLinked="0"/>
              <c:spPr>
                <a:noFill/>
                <a:ln w="16892">
                  <a:noFill/>
                </a:ln>
              </c:spPr>
              <c:txPr>
                <a:bodyPr/>
                <a:lstStyle/>
                <a:p>
                  <a:pPr>
                    <a:defRPr sz="1463" b="1" i="0" u="none" strike="noStrike" baseline="0">
                      <a:solidFill>
                        <a:srgbClr val="FFFFFF"/>
                      </a:solidFill>
                      <a:latin typeface="Arial Narrow"/>
                      <a:ea typeface="Arial Narrow"/>
                      <a:cs typeface="Arial Narrow"/>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19-4BBF-A211-89BD8891534F}"/>
                </c:ext>
              </c:extLst>
            </c:dLbl>
            <c:dLbl>
              <c:idx val="4"/>
              <c:delete val="1"/>
              <c:extLst>
                <c:ext xmlns:c15="http://schemas.microsoft.com/office/drawing/2012/chart" uri="{CE6537A1-D6FC-4f65-9D91-7224C49458BB}"/>
                <c:ext xmlns:c16="http://schemas.microsoft.com/office/drawing/2014/chart" uri="{C3380CC4-5D6E-409C-BE32-E72D297353CC}">
                  <c16:uniqueId val="{00000008-6819-4BBF-A211-89BD8891534F}"/>
                </c:ext>
              </c:extLst>
            </c:dLbl>
            <c:numFmt formatCode="0%" sourceLinked="0"/>
            <c:spPr>
              <a:noFill/>
              <a:ln w="16892">
                <a:noFill/>
              </a:ln>
            </c:spPr>
            <c:txPr>
              <a:bodyPr/>
              <a:lstStyle/>
              <a:p>
                <a:pPr>
                  <a:defRPr sz="1463" b="1" i="0" u="none" strike="noStrike" baseline="0">
                    <a:solidFill>
                      <a:schemeClr val="tx1"/>
                    </a:solidFill>
                    <a:latin typeface="Arial Narrow"/>
                    <a:ea typeface="Arial Narrow"/>
                    <a:cs typeface="Arial Narrow"/>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France</c:v>
                </c:pt>
                <c:pt idx="1">
                  <c:v>Europe hors France</c:v>
                </c:pt>
                <c:pt idx="2">
                  <c:v>Amerique du Nord</c:v>
                </c:pt>
                <c:pt idx="3">
                  <c:v>Reste du Monde</c:v>
                </c:pt>
              </c:strCache>
            </c:strRef>
          </c:cat>
          <c:val>
            <c:numRef>
              <c:f>Sheet1!$B$2:$B$5</c:f>
              <c:numCache>
                <c:formatCode>General</c:formatCode>
                <c:ptCount val="4"/>
                <c:pt idx="0">
                  <c:v>40</c:v>
                </c:pt>
                <c:pt idx="1">
                  <c:v>26</c:v>
                </c:pt>
                <c:pt idx="2">
                  <c:v>22</c:v>
                </c:pt>
                <c:pt idx="3">
                  <c:v>12</c:v>
                </c:pt>
              </c:numCache>
            </c:numRef>
          </c:val>
          <c:extLst>
            <c:ext xmlns:c16="http://schemas.microsoft.com/office/drawing/2014/chart" uri="{C3380CC4-5D6E-409C-BE32-E72D297353CC}">
              <c16:uniqueId val="{00000009-6819-4BBF-A211-89BD8891534F}"/>
            </c:ext>
          </c:extLst>
        </c:ser>
        <c:dLbls>
          <c:showLegendKey val="0"/>
          <c:showVal val="1"/>
          <c:showCatName val="0"/>
          <c:showSerName val="0"/>
          <c:showPercent val="0"/>
          <c:showBubbleSize val="0"/>
          <c:showLeaderLines val="0"/>
        </c:dLbls>
        <c:firstSliceAng val="0"/>
        <c:holeSize val="50"/>
      </c:doughnutChart>
      <c:spPr>
        <a:noFill/>
        <a:ln w="16892">
          <a:noFill/>
        </a:ln>
      </c:spPr>
    </c:plotArea>
    <c:plotVisOnly val="1"/>
    <c:dispBlanksAs val="zero"/>
    <c:showDLblsOverMax val="0"/>
  </c:chart>
  <c:spPr>
    <a:noFill/>
    <a:ln>
      <a:noFill/>
    </a:ln>
  </c:spPr>
  <c:txPr>
    <a:bodyPr/>
    <a:lstStyle/>
    <a:p>
      <a:pPr>
        <a:defRPr sz="1463"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14155251141499E-2"/>
          <c:y val="5.1401869158878503E-2"/>
          <c:w val="0.954337899543379"/>
          <c:h val="0.76635514018691597"/>
        </c:manualLayout>
      </c:layout>
      <c:lineChart>
        <c:grouping val="standard"/>
        <c:varyColors val="0"/>
        <c:ser>
          <c:idx val="0"/>
          <c:order val="0"/>
          <c:tx>
            <c:strRef>
              <c:f>Sheet1!$A$2</c:f>
              <c:strCache>
                <c:ptCount val="1"/>
                <c:pt idx="0">
                  <c:v>Est</c:v>
                </c:pt>
              </c:strCache>
            </c:strRef>
          </c:tx>
          <c:spPr>
            <a:ln w="29609">
              <a:solidFill>
                <a:srgbClr val="4BC8DC"/>
              </a:solidFill>
              <a:prstDash val="solid"/>
            </a:ln>
          </c:spPr>
          <c:marker>
            <c:symbol val="circle"/>
            <c:size val="6"/>
            <c:spPr>
              <a:solidFill>
                <a:srgbClr val="4BC8DC"/>
              </a:solidFill>
              <a:ln>
                <a:solidFill>
                  <a:srgbClr val="4BC8DC"/>
                </a:solidFill>
                <a:prstDash val="solid"/>
              </a:ln>
            </c:spPr>
          </c:marker>
          <c:dPt>
            <c:idx val="0"/>
            <c:bubble3D val="0"/>
            <c:spPr>
              <a:ln w="29609">
                <a:solidFill>
                  <a:srgbClr val="4BC8DC"/>
                </a:solidFill>
                <a:prstDash val="solid"/>
              </a:ln>
            </c:spPr>
            <c:extLst>
              <c:ext xmlns:c16="http://schemas.microsoft.com/office/drawing/2014/chart" uri="{C3380CC4-5D6E-409C-BE32-E72D297353CC}">
                <c16:uniqueId val="{00000001-53C3-4080-8989-8DD434877064}"/>
              </c:ext>
            </c:extLst>
          </c:dPt>
          <c:dPt>
            <c:idx val="1"/>
            <c:bubble3D val="0"/>
            <c:extLst>
              <c:ext xmlns:c16="http://schemas.microsoft.com/office/drawing/2014/chart" uri="{C3380CC4-5D6E-409C-BE32-E72D297353CC}">
                <c16:uniqueId val="{00000002-53C3-4080-8989-8DD434877064}"/>
              </c:ext>
            </c:extLst>
          </c:dPt>
          <c:dPt>
            <c:idx val="2"/>
            <c:bubble3D val="0"/>
            <c:extLst>
              <c:ext xmlns:c16="http://schemas.microsoft.com/office/drawing/2014/chart" uri="{C3380CC4-5D6E-409C-BE32-E72D297353CC}">
                <c16:uniqueId val="{00000003-53C3-4080-8989-8DD434877064}"/>
              </c:ext>
            </c:extLst>
          </c:dPt>
          <c:dPt>
            <c:idx val="3"/>
            <c:bubble3D val="0"/>
            <c:extLst>
              <c:ext xmlns:c16="http://schemas.microsoft.com/office/drawing/2014/chart" uri="{C3380CC4-5D6E-409C-BE32-E72D297353CC}">
                <c16:uniqueId val="{00000004-53C3-4080-8989-8DD434877064}"/>
              </c:ext>
            </c:extLst>
          </c:dPt>
          <c:dPt>
            <c:idx val="4"/>
            <c:bubble3D val="0"/>
            <c:extLst>
              <c:ext xmlns:c16="http://schemas.microsoft.com/office/drawing/2014/chart" uri="{C3380CC4-5D6E-409C-BE32-E72D297353CC}">
                <c16:uniqueId val="{00000005-53C3-4080-8989-8DD434877064}"/>
              </c:ext>
            </c:extLst>
          </c:dPt>
          <c:dLbls>
            <c:dLbl>
              <c:idx val="3"/>
              <c:layout>
                <c:manualLayout>
                  <c:x val="-7.3018709704647494E-2"/>
                  <c:y val="-0.142962347588496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C3-4080-8989-8DD434877064}"/>
                </c:ext>
              </c:extLst>
            </c:dLbl>
            <c:spPr>
              <a:noFill/>
              <a:ln w="19739">
                <a:noFill/>
              </a:ln>
            </c:spPr>
            <c:txPr>
              <a:bodyPr/>
              <a:lstStyle/>
              <a:p>
                <a:pPr>
                  <a:defRPr sz="933" b="1" i="0" u="none" strike="noStrike" baseline="0">
                    <a:solidFill>
                      <a:schemeClr val="bg1"/>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2004</c:v>
                </c:pt>
                <c:pt idx="1">
                  <c:v>2005</c:v>
                </c:pt>
                <c:pt idx="2">
                  <c:v>2006</c:v>
                </c:pt>
                <c:pt idx="3">
                  <c:v>2007</c:v>
                </c:pt>
                <c:pt idx="4">
                  <c:v>2008</c:v>
                </c:pt>
              </c:numCache>
            </c:numRef>
          </c:cat>
          <c:val>
            <c:numRef>
              <c:f>Sheet1!$B$2:$F$2</c:f>
              <c:numCache>
                <c:formatCode>0.0%</c:formatCode>
                <c:ptCount val="5"/>
                <c:pt idx="0">
                  <c:v>0.02</c:v>
                </c:pt>
                <c:pt idx="1">
                  <c:v>0.03</c:v>
                </c:pt>
                <c:pt idx="2">
                  <c:v>0.1</c:v>
                </c:pt>
                <c:pt idx="3">
                  <c:v>5.6000000000000001E-2</c:v>
                </c:pt>
                <c:pt idx="4">
                  <c:v>0.06</c:v>
                </c:pt>
              </c:numCache>
            </c:numRef>
          </c:val>
          <c:smooth val="0"/>
          <c:extLst>
            <c:ext xmlns:c16="http://schemas.microsoft.com/office/drawing/2014/chart" uri="{C3380CC4-5D6E-409C-BE32-E72D297353CC}">
              <c16:uniqueId val="{00000006-53C3-4080-8989-8DD434877064}"/>
            </c:ext>
          </c:extLst>
        </c:ser>
        <c:ser>
          <c:idx val="1"/>
          <c:order val="1"/>
          <c:tx>
            <c:strRef>
              <c:f>Sheet1!$A$3</c:f>
              <c:strCache>
                <c:ptCount val="1"/>
                <c:pt idx="0">
                  <c:v>Est</c:v>
                </c:pt>
              </c:strCache>
            </c:strRef>
          </c:tx>
          <c:spPr>
            <a:ln w="29609">
              <a:solidFill>
                <a:srgbClr val="6473AF"/>
              </a:solidFill>
              <a:prstDash val="solid"/>
            </a:ln>
          </c:spPr>
          <c:marker>
            <c:symbol val="circle"/>
            <c:size val="6"/>
            <c:spPr>
              <a:solidFill>
                <a:srgbClr val="006EB9"/>
              </a:solidFill>
              <a:ln>
                <a:solidFill>
                  <a:srgbClr val="006EB9"/>
                </a:solidFill>
                <a:prstDash val="solid"/>
              </a:ln>
            </c:spPr>
          </c:marker>
          <c:dPt>
            <c:idx val="3"/>
            <c:marker>
              <c:spPr>
                <a:solidFill>
                  <a:srgbClr val="6473AF"/>
                </a:solidFill>
                <a:ln>
                  <a:solidFill>
                    <a:srgbClr val="6473AF"/>
                  </a:solidFill>
                  <a:prstDash val="solid"/>
                </a:ln>
              </c:spPr>
            </c:marker>
            <c:bubble3D val="0"/>
            <c:extLst>
              <c:ext xmlns:c16="http://schemas.microsoft.com/office/drawing/2014/chart" uri="{C3380CC4-5D6E-409C-BE32-E72D297353CC}">
                <c16:uniqueId val="{00000007-53C3-4080-8989-8DD434877064}"/>
              </c:ext>
            </c:extLst>
          </c:dPt>
          <c:dLbls>
            <c:dLbl>
              <c:idx val="0"/>
              <c:layout>
                <c:manualLayout>
                  <c:x val="-7.5758484310439703E-2"/>
                  <c:y val="-0.122090098510768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C3-4080-8989-8DD434877064}"/>
                </c:ext>
              </c:extLst>
            </c:dLbl>
            <c:dLbl>
              <c:idx val="1"/>
              <c:delete val="1"/>
              <c:extLst>
                <c:ext xmlns:c15="http://schemas.microsoft.com/office/drawing/2012/chart" uri="{CE6537A1-D6FC-4f65-9D91-7224C49458BB}"/>
                <c:ext xmlns:c16="http://schemas.microsoft.com/office/drawing/2014/chart" uri="{C3380CC4-5D6E-409C-BE32-E72D297353CC}">
                  <c16:uniqueId val="{00000009-53C3-4080-8989-8DD434877064}"/>
                </c:ext>
              </c:extLst>
            </c:dLbl>
            <c:dLbl>
              <c:idx val="2"/>
              <c:layout>
                <c:manualLayout>
                  <c:x val="-7.3932175288030699E-2"/>
                  <c:y val="7.8844480928484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C3-4080-8989-8DD434877064}"/>
                </c:ext>
              </c:extLst>
            </c:dLbl>
            <c:dLbl>
              <c:idx val="3"/>
              <c:layout>
                <c:manualLayout>
                  <c:x val="-8.4434234818802606E-2"/>
                  <c:y val="5.5480182938970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C3-4080-8989-8DD434877064}"/>
                </c:ext>
              </c:extLst>
            </c:dLbl>
            <c:dLbl>
              <c:idx val="4"/>
              <c:layout>
                <c:manualLayout>
                  <c:x val="-3.3883037076712801E-2"/>
                  <c:y val="6.48259773314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C3-4080-8989-8DD434877064}"/>
                </c:ext>
              </c:extLst>
            </c:dLbl>
            <c:spPr>
              <a:noFill/>
              <a:ln w="19739">
                <a:noFill/>
              </a:ln>
            </c:spPr>
            <c:txPr>
              <a:bodyPr/>
              <a:lstStyle/>
              <a:p>
                <a:pPr>
                  <a:defRPr sz="933"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2004</c:v>
                </c:pt>
                <c:pt idx="1">
                  <c:v>2005</c:v>
                </c:pt>
                <c:pt idx="2">
                  <c:v>2006</c:v>
                </c:pt>
                <c:pt idx="3">
                  <c:v>2007</c:v>
                </c:pt>
                <c:pt idx="4">
                  <c:v>2008</c:v>
                </c:pt>
              </c:numCache>
            </c:numRef>
          </c:cat>
          <c:val>
            <c:numRef>
              <c:f>Sheet1!$B$3:$F$3</c:f>
              <c:numCache>
                <c:formatCode>0.00%</c:formatCode>
                <c:ptCount val="5"/>
                <c:pt idx="0">
                  <c:v>0.06</c:v>
                </c:pt>
                <c:pt idx="1">
                  <c:v>0.03</c:v>
                </c:pt>
                <c:pt idx="2">
                  <c:v>0.06</c:v>
                </c:pt>
                <c:pt idx="3">
                  <c:v>0.03</c:v>
                </c:pt>
                <c:pt idx="4">
                  <c:v>0.03</c:v>
                </c:pt>
              </c:numCache>
            </c:numRef>
          </c:val>
          <c:smooth val="0"/>
          <c:extLst>
            <c:ext xmlns:c16="http://schemas.microsoft.com/office/drawing/2014/chart" uri="{C3380CC4-5D6E-409C-BE32-E72D297353CC}">
              <c16:uniqueId val="{0000000C-53C3-4080-8989-8DD434877064}"/>
            </c:ext>
          </c:extLst>
        </c:ser>
        <c:dLbls>
          <c:showLegendKey val="0"/>
          <c:showVal val="1"/>
          <c:showCatName val="0"/>
          <c:showSerName val="0"/>
          <c:showPercent val="0"/>
          <c:showBubbleSize val="0"/>
        </c:dLbls>
        <c:marker val="1"/>
        <c:smooth val="0"/>
        <c:axId val="275859680"/>
        <c:axId val="275862816"/>
      </c:lineChart>
      <c:catAx>
        <c:axId val="275859680"/>
        <c:scaling>
          <c:orientation val="minMax"/>
        </c:scaling>
        <c:delete val="0"/>
        <c:axPos val="b"/>
        <c:numFmt formatCode="General" sourceLinked="1"/>
        <c:majorTickMark val="out"/>
        <c:minorTickMark val="none"/>
        <c:tickLblPos val="nextTo"/>
        <c:spPr>
          <a:ln w="2467">
            <a:solidFill>
              <a:schemeClr val="accent3"/>
            </a:solidFill>
            <a:prstDash val="solid"/>
          </a:ln>
        </c:spPr>
        <c:txPr>
          <a:bodyPr rot="0" vert="horz"/>
          <a:lstStyle/>
          <a:p>
            <a:pPr>
              <a:defRPr sz="699" b="1" i="0" u="none" strike="noStrike" baseline="0">
                <a:solidFill>
                  <a:schemeClr val="bg1"/>
                </a:solidFill>
                <a:latin typeface="Arial"/>
                <a:ea typeface="Arial"/>
                <a:cs typeface="Arial"/>
              </a:defRPr>
            </a:pPr>
            <a:endParaRPr lang="en-US"/>
          </a:p>
        </c:txPr>
        <c:crossAx val="275862816"/>
        <c:crosses val="autoZero"/>
        <c:auto val="1"/>
        <c:lblAlgn val="ctr"/>
        <c:lblOffset val="100"/>
        <c:tickLblSkip val="1"/>
        <c:tickMarkSkip val="1"/>
        <c:noMultiLvlLbl val="0"/>
      </c:catAx>
      <c:valAx>
        <c:axId val="275862816"/>
        <c:scaling>
          <c:orientation val="minMax"/>
        </c:scaling>
        <c:delete val="1"/>
        <c:axPos val="l"/>
        <c:numFmt formatCode="0.0%" sourceLinked="1"/>
        <c:majorTickMark val="out"/>
        <c:minorTickMark val="none"/>
        <c:tickLblPos val="nextTo"/>
        <c:crossAx val="275859680"/>
        <c:crosses val="autoZero"/>
        <c:crossBetween val="between"/>
      </c:valAx>
      <c:spPr>
        <a:noFill/>
        <a:ln w="19739">
          <a:noFill/>
        </a:ln>
      </c:spPr>
    </c:plotArea>
    <c:plotVisOnly val="1"/>
    <c:dispBlanksAs val="gap"/>
    <c:showDLblsOverMax val="0"/>
  </c:chart>
  <c:spPr>
    <a:noFill/>
    <a:ln>
      <a:noFill/>
    </a:ln>
  </c:spPr>
  <c:txPr>
    <a:bodyPr/>
    <a:lstStyle/>
    <a:p>
      <a:pPr>
        <a:defRPr sz="699"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D8F22745-9662-774E-884C-44529BF25B6A}" type="datetimeFigureOut">
              <a:rPr lang="fr-FR" smtClean="0"/>
              <a:t>08/06/2020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C88A562-9166-C14E-B151-EAF1797DD095}" type="slidenum">
              <a:rPr lang="fr-FR" smtClean="0"/>
              <a:t>‹N°›</a:t>
            </a:fld>
            <a:endParaRPr lang="fr-FR"/>
          </a:p>
        </p:txBody>
      </p:sp>
    </p:spTree>
    <p:extLst>
      <p:ext uri="{BB962C8B-B14F-4D97-AF65-F5344CB8AC3E}">
        <p14:creationId xmlns:p14="http://schemas.microsoft.com/office/powerpoint/2010/main" val="212620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D91F375-ABD4-43B0-95A2-6A338A4A5C04}"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3EF5842-04F3-4695-8C7E-60D49603CB5D}" type="slidenum">
              <a:rPr lang="fr-FR" smtClean="0"/>
              <a:t>‹N°›</a:t>
            </a:fld>
            <a:endParaRPr lang="fr-FR"/>
          </a:p>
        </p:txBody>
      </p:sp>
    </p:spTree>
    <p:extLst>
      <p:ext uri="{BB962C8B-B14F-4D97-AF65-F5344CB8AC3E}">
        <p14:creationId xmlns:p14="http://schemas.microsoft.com/office/powerpoint/2010/main" val="131960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VIS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GB" sz="2400" noProof="0">
                <a:solidFill>
                  <a:schemeClr val="tx1"/>
                </a:solidFill>
              </a:rPr>
              <a:t>In mask, replace this form </a:t>
            </a:r>
            <a:r>
              <a:rPr lang="en-GB" sz="2400" baseline="0" noProof="0">
                <a:solidFill>
                  <a:schemeClr val="tx1"/>
                </a:solidFill>
              </a:rPr>
              <a:t>by your picture </a:t>
            </a:r>
          </a:p>
          <a:p>
            <a:pPr algn="ctr"/>
            <a:r>
              <a:rPr lang="en-GB" sz="2400" baseline="0" noProof="0">
                <a:solidFill>
                  <a:schemeClr val="tx1"/>
                </a:solidFill>
              </a:rPr>
              <a:t>and put it backside</a:t>
            </a:r>
            <a:endParaRPr lang="en-GB" sz="2400" noProof="0">
              <a:solidFill>
                <a:schemeClr val="tx1"/>
              </a:solidFill>
            </a:endParaRPr>
          </a:p>
        </p:txBody>
      </p:sp>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noProof="0">
              <a:solidFill>
                <a:schemeClr val="tx1"/>
              </a:solidFill>
            </a:endParaRPr>
          </a:p>
        </p:txBody>
      </p:sp>
      <p:sp>
        <p:nvSpPr>
          <p:cNvPr id="16" name="Rectangle 15"/>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5" name="Image 4" descr="PPT_4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975" y="5799264"/>
            <a:ext cx="2651760" cy="612648"/>
          </a:xfrm>
          <a:prstGeom prst="rect">
            <a:avLst/>
          </a:prstGeom>
        </p:spPr>
      </p:pic>
      <p:pic>
        <p:nvPicPr>
          <p:cNvPr id="6" name="Image 5" descr="PPT_43-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4590" y="6000432"/>
            <a:ext cx="3727704" cy="210312"/>
          </a:xfrm>
          <a:prstGeom prst="rect">
            <a:avLst/>
          </a:prstGeom>
        </p:spPr>
      </p:pic>
    </p:spTree>
    <p:extLst>
      <p:ext uri="{BB962C8B-B14F-4D97-AF65-F5344CB8AC3E}">
        <p14:creationId xmlns:p14="http://schemas.microsoft.com/office/powerpoint/2010/main" val="303469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0" name="Espace réservé du texte 2"/>
          <p:cNvSpPr>
            <a:spLocks noGrp="1"/>
          </p:cNvSpPr>
          <p:nvPr>
            <p:ph type="body" idx="13" hasCustomPrompt="1"/>
          </p:nvPr>
        </p:nvSpPr>
        <p:spPr>
          <a:xfrm>
            <a:off x="755576" y="1658894"/>
            <a:ext cx="8064424" cy="4002354"/>
          </a:xfrm>
        </p:spPr>
        <p:txBody>
          <a:bodyPr lIns="0" anchor="ctr">
            <a:normAutofit/>
          </a:bodyPr>
          <a:lstStyle>
            <a:lvl1pPr marL="363538" indent="-363538">
              <a:lnSpc>
                <a:spcPct val="200000"/>
              </a:lnSpc>
              <a:buClr>
                <a:srgbClr val="E6A01E"/>
              </a:buClr>
              <a:buSzPct val="100000"/>
              <a:buFont typeface="+mj-lt"/>
              <a:buAutoNum type="arabicPeriod"/>
              <a:tabLst>
                <a:tab pos="2690813" algn="l"/>
              </a:tabLst>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Part title 1</a:t>
            </a:r>
          </a:p>
        </p:txBody>
      </p:sp>
      <p:sp>
        <p:nvSpPr>
          <p:cNvPr id="2" name="Titre 1"/>
          <p:cNvSpPr>
            <a:spLocks noGrp="1"/>
          </p:cNvSpPr>
          <p:nvPr>
            <p:ph type="title" hasCustomPrompt="1"/>
          </p:nvPr>
        </p:nvSpPr>
        <p:spPr/>
        <p:txBody>
          <a:bodyPr/>
          <a:lstStyle>
            <a:lvl1pPr>
              <a:defRPr/>
            </a:lvl1pPr>
          </a:lstStyle>
          <a:p>
            <a:r>
              <a:rPr lang="en-GB" noProof="0"/>
              <a:t>Slide contents</a:t>
            </a:r>
          </a:p>
        </p:txBody>
      </p:sp>
      <p:sp>
        <p:nvSpPr>
          <p:cNvPr id="7" name="Espace réservé du pied de page 6"/>
          <p:cNvSpPr>
            <a:spLocks noGrp="1"/>
          </p:cNvSpPr>
          <p:nvPr>
            <p:ph type="ftr" sz="quarter" idx="19"/>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20"/>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Image 10" descr="Une image contenant équipement électronique, clavier, ordinateur, intérieur&#10;&#10;Description générée automatiquement">
            <a:extLst>
              <a:ext uri="{FF2B5EF4-FFF2-40B4-BE49-F238E27FC236}">
                <a16:creationId xmlns:a16="http://schemas.microsoft.com/office/drawing/2014/main" id="{23F46B27-BEEF-4233-B240-D4119EBF8C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3541" y="-3076"/>
            <a:ext cx="1442160" cy="1239356"/>
          </a:xfrm>
          <a:prstGeom prst="rect">
            <a:avLst/>
          </a:prstGeom>
        </p:spPr>
      </p:pic>
    </p:spTree>
    <p:extLst>
      <p:ext uri="{BB962C8B-B14F-4D97-AF65-F5344CB8AC3E}">
        <p14:creationId xmlns:p14="http://schemas.microsoft.com/office/powerpoint/2010/main" val="219345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
        <p:nvSpPr>
          <p:cNvPr id="10" name="Titre 9"/>
          <p:cNvSpPr>
            <a:spLocks noGrp="1"/>
          </p:cNvSpPr>
          <p:nvPr>
            <p:ph type="title" hasCustomPrompt="1"/>
          </p:nvPr>
        </p:nvSpPr>
        <p:spPr/>
        <p:txBody>
          <a:bodyPr/>
          <a:lstStyle/>
          <a:p>
            <a:r>
              <a:rPr lang="en-GB" noProof="0"/>
              <a:t>Slide title</a:t>
            </a:r>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4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Tree>
    <p:extLst>
      <p:ext uri="{BB962C8B-B14F-4D97-AF65-F5344CB8AC3E}">
        <p14:creationId xmlns:p14="http://schemas.microsoft.com/office/powerpoint/2010/main" val="60092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15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
        <p:nvSpPr>
          <p:cNvPr id="10" name="Titre 9"/>
          <p:cNvSpPr>
            <a:spLocks noGrp="1"/>
          </p:cNvSpPr>
          <p:nvPr>
            <p:ph type="title" hasCustomPrompt="1"/>
          </p:nvPr>
        </p:nvSpPr>
        <p:spPr/>
        <p:txBody>
          <a:bodyPr/>
          <a:lstStyle>
            <a:lvl1pPr>
              <a:defRPr/>
            </a:lvl1pPr>
          </a:lstStyle>
          <a:p>
            <a:r>
              <a:rPr lang="en-GB" noProof="0"/>
              <a:t>Colours</a:t>
            </a:r>
          </a:p>
        </p:txBody>
      </p:sp>
      <p:sp>
        <p:nvSpPr>
          <p:cNvPr id="9" name="Text Box 3"/>
          <p:cNvSpPr txBox="1">
            <a:spLocks noChangeArrowheads="1"/>
          </p:cNvSpPr>
          <p:nvPr userDrawn="1"/>
        </p:nvSpPr>
        <p:spPr bwMode="auto">
          <a:xfrm>
            <a:off x="1908176" y="3761210"/>
            <a:ext cx="727075" cy="723906"/>
          </a:xfrm>
          <a:prstGeom prst="rect">
            <a:avLst/>
          </a:prstGeom>
          <a:solidFill>
            <a:srgbClr val="6473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100</a:t>
            </a:r>
          </a:p>
          <a:p>
            <a:pPr algn="ctr"/>
            <a:r>
              <a:rPr lang="en-GB" altLang="fr-FR" sz="1100" noProof="0">
                <a:solidFill>
                  <a:schemeClr val="bg1"/>
                </a:solidFill>
              </a:rPr>
              <a:t>V 115</a:t>
            </a:r>
          </a:p>
          <a:p>
            <a:pPr algn="ctr"/>
            <a:r>
              <a:rPr lang="en-GB" altLang="fr-FR" sz="1100" noProof="0">
                <a:solidFill>
                  <a:schemeClr val="bg1"/>
                </a:solidFill>
              </a:rPr>
              <a:t>B 175</a:t>
            </a:r>
          </a:p>
        </p:txBody>
      </p:sp>
      <p:sp>
        <p:nvSpPr>
          <p:cNvPr id="12" name="Text Box 4"/>
          <p:cNvSpPr txBox="1">
            <a:spLocks noChangeArrowheads="1"/>
          </p:cNvSpPr>
          <p:nvPr userDrawn="1"/>
        </p:nvSpPr>
        <p:spPr bwMode="auto">
          <a:xfrm>
            <a:off x="1908176" y="1552968"/>
            <a:ext cx="727075" cy="723904"/>
          </a:xfrm>
          <a:prstGeom prst="rect">
            <a:avLst/>
          </a:prstGeom>
          <a:solidFill>
            <a:srgbClr val="4BC8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075</a:t>
            </a:r>
          </a:p>
          <a:p>
            <a:pPr algn="ctr"/>
            <a:r>
              <a:rPr lang="en-GB" altLang="fr-FR" sz="1100" noProof="0">
                <a:solidFill>
                  <a:schemeClr val="bg1"/>
                </a:solidFill>
              </a:rPr>
              <a:t>V 200</a:t>
            </a:r>
          </a:p>
          <a:p>
            <a:pPr algn="ctr"/>
            <a:r>
              <a:rPr lang="en-GB" altLang="fr-FR" sz="1100" noProof="0">
                <a:solidFill>
                  <a:schemeClr val="bg1"/>
                </a:solidFill>
              </a:rPr>
              <a:t>B 220</a:t>
            </a:r>
          </a:p>
        </p:txBody>
      </p:sp>
      <p:sp>
        <p:nvSpPr>
          <p:cNvPr id="13" name="Text Box 5"/>
          <p:cNvSpPr txBox="1">
            <a:spLocks noChangeArrowheads="1"/>
          </p:cNvSpPr>
          <p:nvPr userDrawn="1"/>
        </p:nvSpPr>
        <p:spPr bwMode="auto">
          <a:xfrm>
            <a:off x="3854451" y="1552968"/>
            <a:ext cx="727075" cy="723904"/>
          </a:xfrm>
          <a:prstGeom prst="rect">
            <a:avLst/>
          </a:prstGeom>
          <a:solidFill>
            <a:srgbClr val="F0F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240</a:t>
            </a:r>
          </a:p>
          <a:p>
            <a:pPr algn="ctr"/>
            <a:r>
              <a:rPr lang="en-GB" altLang="fr-FR" sz="1100" noProof="0">
                <a:solidFill>
                  <a:schemeClr val="bg1"/>
                </a:solidFill>
              </a:rPr>
              <a:t>V 240</a:t>
            </a:r>
          </a:p>
          <a:p>
            <a:pPr algn="ctr"/>
            <a:r>
              <a:rPr lang="en-GB" altLang="fr-FR" sz="1100" noProof="0">
                <a:solidFill>
                  <a:schemeClr val="bg1"/>
                </a:solidFill>
              </a:rPr>
              <a:t>B 080</a:t>
            </a:r>
          </a:p>
        </p:txBody>
      </p:sp>
      <p:sp>
        <p:nvSpPr>
          <p:cNvPr id="14" name="Text Box 6"/>
          <p:cNvSpPr txBox="1">
            <a:spLocks noChangeArrowheads="1"/>
          </p:cNvSpPr>
          <p:nvPr userDrawn="1"/>
        </p:nvSpPr>
        <p:spPr bwMode="auto">
          <a:xfrm>
            <a:off x="3854451" y="2657089"/>
            <a:ext cx="727075" cy="723904"/>
          </a:xfrm>
          <a:prstGeom prst="rect">
            <a:avLst/>
          </a:prstGeom>
          <a:solidFill>
            <a:srgbClr val="DCDC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220</a:t>
            </a:r>
          </a:p>
          <a:p>
            <a:pPr algn="ctr"/>
            <a:r>
              <a:rPr lang="en-GB" altLang="fr-FR" sz="1100" noProof="0">
                <a:solidFill>
                  <a:schemeClr val="bg1"/>
                </a:solidFill>
              </a:rPr>
              <a:t>V 220</a:t>
            </a:r>
          </a:p>
          <a:p>
            <a:pPr algn="ctr"/>
            <a:r>
              <a:rPr lang="en-GB" altLang="fr-FR" sz="1100" noProof="0">
                <a:solidFill>
                  <a:schemeClr val="bg1"/>
                </a:solidFill>
              </a:rPr>
              <a:t>B 030</a:t>
            </a:r>
          </a:p>
        </p:txBody>
      </p:sp>
      <p:sp>
        <p:nvSpPr>
          <p:cNvPr id="15" name="Text Box 7"/>
          <p:cNvSpPr txBox="1">
            <a:spLocks noChangeArrowheads="1"/>
          </p:cNvSpPr>
          <p:nvPr userDrawn="1"/>
        </p:nvSpPr>
        <p:spPr bwMode="auto">
          <a:xfrm>
            <a:off x="3854451" y="3761210"/>
            <a:ext cx="727075" cy="723906"/>
          </a:xfrm>
          <a:prstGeom prst="rect">
            <a:avLst/>
          </a:prstGeom>
          <a:solidFill>
            <a:srgbClr val="E6A0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230</a:t>
            </a:r>
          </a:p>
          <a:p>
            <a:pPr algn="ctr"/>
            <a:r>
              <a:rPr lang="en-GB" altLang="fr-FR" sz="1100" noProof="0">
                <a:solidFill>
                  <a:schemeClr val="bg1"/>
                </a:solidFill>
              </a:rPr>
              <a:t>V 160</a:t>
            </a:r>
          </a:p>
          <a:p>
            <a:pPr algn="ctr"/>
            <a:r>
              <a:rPr lang="en-GB" altLang="fr-FR" sz="1100" noProof="0">
                <a:solidFill>
                  <a:schemeClr val="bg1"/>
                </a:solidFill>
              </a:rPr>
              <a:t>B 030</a:t>
            </a:r>
          </a:p>
        </p:txBody>
      </p:sp>
      <p:sp>
        <p:nvSpPr>
          <p:cNvPr id="16" name="Text Box 8"/>
          <p:cNvSpPr txBox="1">
            <a:spLocks noChangeArrowheads="1"/>
          </p:cNvSpPr>
          <p:nvPr userDrawn="1"/>
        </p:nvSpPr>
        <p:spPr bwMode="auto">
          <a:xfrm>
            <a:off x="3854451" y="4865334"/>
            <a:ext cx="727075" cy="723906"/>
          </a:xfrm>
          <a:prstGeom prst="rect">
            <a:avLst/>
          </a:prstGeom>
          <a:solidFill>
            <a:srgbClr val="DC7D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220</a:t>
            </a:r>
          </a:p>
          <a:p>
            <a:pPr algn="ctr"/>
            <a:r>
              <a:rPr lang="en-GB" altLang="fr-FR" sz="1100" noProof="0">
                <a:solidFill>
                  <a:schemeClr val="bg1"/>
                </a:solidFill>
              </a:rPr>
              <a:t>V 125</a:t>
            </a:r>
          </a:p>
          <a:p>
            <a:pPr algn="ctr"/>
            <a:r>
              <a:rPr lang="en-GB" altLang="fr-FR" sz="1100" noProof="0">
                <a:solidFill>
                  <a:schemeClr val="bg1"/>
                </a:solidFill>
              </a:rPr>
              <a:t>B 050</a:t>
            </a:r>
          </a:p>
        </p:txBody>
      </p:sp>
      <p:sp>
        <p:nvSpPr>
          <p:cNvPr id="17" name="Text Box 9"/>
          <p:cNvSpPr txBox="1">
            <a:spLocks noChangeArrowheads="1"/>
          </p:cNvSpPr>
          <p:nvPr userDrawn="1"/>
        </p:nvSpPr>
        <p:spPr bwMode="auto">
          <a:xfrm>
            <a:off x="5726114" y="1552968"/>
            <a:ext cx="727075" cy="723904"/>
          </a:xfrm>
          <a:prstGeom prst="rect">
            <a:avLst/>
          </a:prstGeom>
          <a:solidFill>
            <a:srgbClr val="D2DC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210</a:t>
            </a:r>
          </a:p>
          <a:p>
            <a:pPr algn="ctr"/>
            <a:r>
              <a:rPr lang="en-GB" altLang="fr-FR" sz="1100" noProof="0">
                <a:solidFill>
                  <a:schemeClr val="bg1"/>
                </a:solidFill>
              </a:rPr>
              <a:t>V 220</a:t>
            </a:r>
          </a:p>
          <a:p>
            <a:pPr algn="ctr"/>
            <a:r>
              <a:rPr lang="en-GB" altLang="fr-FR" sz="1100" noProof="0">
                <a:solidFill>
                  <a:schemeClr val="bg1"/>
                </a:solidFill>
              </a:rPr>
              <a:t>B 170</a:t>
            </a:r>
          </a:p>
        </p:txBody>
      </p:sp>
      <p:sp>
        <p:nvSpPr>
          <p:cNvPr id="18" name="Text Box 10"/>
          <p:cNvSpPr txBox="1">
            <a:spLocks noChangeArrowheads="1"/>
          </p:cNvSpPr>
          <p:nvPr userDrawn="1"/>
        </p:nvSpPr>
        <p:spPr bwMode="auto">
          <a:xfrm>
            <a:off x="5726114" y="2657089"/>
            <a:ext cx="727075" cy="723904"/>
          </a:xfrm>
          <a:prstGeom prst="rect">
            <a:avLst/>
          </a:prstGeom>
          <a:solidFill>
            <a:srgbClr val="A0C873"/>
          </a:solidFill>
          <a:ln>
            <a:noFill/>
          </a:ln>
          <a:effectLst/>
        </p:spPr>
        <p:txBody>
          <a:bodyPr lIns="0" tIns="0" rIns="0" bIns="0" anchor="ctr"/>
          <a:lstStyle/>
          <a:p>
            <a:pPr algn="ctr"/>
            <a:r>
              <a:rPr lang="en-GB" altLang="fr-FR" sz="1100" noProof="0">
                <a:solidFill>
                  <a:schemeClr val="bg1"/>
                </a:solidFill>
              </a:rPr>
              <a:t>R 160</a:t>
            </a:r>
          </a:p>
          <a:p>
            <a:pPr algn="ctr"/>
            <a:r>
              <a:rPr lang="en-GB" altLang="fr-FR" sz="1100" noProof="0">
                <a:solidFill>
                  <a:schemeClr val="bg1"/>
                </a:solidFill>
              </a:rPr>
              <a:t>V 200</a:t>
            </a:r>
          </a:p>
          <a:p>
            <a:pPr algn="ctr"/>
            <a:r>
              <a:rPr lang="en-GB" altLang="fr-FR" sz="1100" noProof="0">
                <a:solidFill>
                  <a:schemeClr val="bg1"/>
                </a:solidFill>
              </a:rPr>
              <a:t>B 115</a:t>
            </a:r>
          </a:p>
        </p:txBody>
      </p:sp>
      <p:sp>
        <p:nvSpPr>
          <p:cNvPr id="19" name="Text Box 11"/>
          <p:cNvSpPr txBox="1">
            <a:spLocks noChangeArrowheads="1"/>
          </p:cNvSpPr>
          <p:nvPr userDrawn="1"/>
        </p:nvSpPr>
        <p:spPr bwMode="auto">
          <a:xfrm>
            <a:off x="5726114" y="3761210"/>
            <a:ext cx="727075" cy="723906"/>
          </a:xfrm>
          <a:prstGeom prst="rect">
            <a:avLst/>
          </a:prstGeom>
          <a:solidFill>
            <a:srgbClr val="64A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100</a:t>
            </a:r>
          </a:p>
          <a:p>
            <a:pPr algn="ctr"/>
            <a:r>
              <a:rPr lang="en-GB" altLang="fr-FR" sz="1100" noProof="0">
                <a:solidFill>
                  <a:schemeClr val="bg1"/>
                </a:solidFill>
              </a:rPr>
              <a:t>V 160</a:t>
            </a:r>
          </a:p>
          <a:p>
            <a:pPr algn="ctr"/>
            <a:r>
              <a:rPr lang="en-GB" altLang="fr-FR" sz="1100" noProof="0">
                <a:solidFill>
                  <a:schemeClr val="bg1"/>
                </a:solidFill>
              </a:rPr>
              <a:t>B 090</a:t>
            </a:r>
          </a:p>
        </p:txBody>
      </p:sp>
      <p:sp>
        <p:nvSpPr>
          <p:cNvPr id="20" name="Text Box 12"/>
          <p:cNvSpPr txBox="1">
            <a:spLocks noChangeArrowheads="1"/>
          </p:cNvSpPr>
          <p:nvPr userDrawn="1"/>
        </p:nvSpPr>
        <p:spPr bwMode="auto">
          <a:xfrm>
            <a:off x="1908176" y="4865334"/>
            <a:ext cx="727075" cy="723906"/>
          </a:xfrm>
          <a:prstGeom prst="rect">
            <a:avLst/>
          </a:prstGeom>
          <a:solidFill>
            <a:srgbClr val="505A9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080</a:t>
            </a:r>
          </a:p>
          <a:p>
            <a:pPr algn="ctr"/>
            <a:r>
              <a:rPr lang="en-GB" altLang="fr-FR" sz="1100" noProof="0">
                <a:solidFill>
                  <a:schemeClr val="bg1"/>
                </a:solidFill>
              </a:rPr>
              <a:t>V 090</a:t>
            </a:r>
          </a:p>
          <a:p>
            <a:pPr algn="ctr"/>
            <a:r>
              <a:rPr lang="en-GB" altLang="fr-FR" sz="1100" noProof="0">
                <a:solidFill>
                  <a:schemeClr val="bg1"/>
                </a:solidFill>
              </a:rPr>
              <a:t>B 155</a:t>
            </a:r>
          </a:p>
        </p:txBody>
      </p:sp>
      <p:sp>
        <p:nvSpPr>
          <p:cNvPr id="21" name="Text Box 13"/>
          <p:cNvSpPr txBox="1">
            <a:spLocks noChangeArrowheads="1"/>
          </p:cNvSpPr>
          <p:nvPr userDrawn="1"/>
        </p:nvSpPr>
        <p:spPr bwMode="auto">
          <a:xfrm>
            <a:off x="1908176" y="2657089"/>
            <a:ext cx="727075" cy="723904"/>
          </a:xfrm>
          <a:prstGeom prst="rect">
            <a:avLst/>
          </a:prstGeom>
          <a:solidFill>
            <a:srgbClr val="28A5C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040</a:t>
            </a:r>
          </a:p>
          <a:p>
            <a:pPr algn="ctr"/>
            <a:r>
              <a:rPr lang="en-GB" altLang="fr-FR" sz="1100" noProof="0">
                <a:solidFill>
                  <a:schemeClr val="bg1"/>
                </a:solidFill>
              </a:rPr>
              <a:t>V 165</a:t>
            </a:r>
          </a:p>
          <a:p>
            <a:pPr algn="ctr"/>
            <a:r>
              <a:rPr lang="en-GB" altLang="fr-FR" sz="1100" noProof="0">
                <a:solidFill>
                  <a:schemeClr val="bg1"/>
                </a:solidFill>
              </a:rPr>
              <a:t>B 195</a:t>
            </a:r>
          </a:p>
        </p:txBody>
      </p:sp>
      <p:sp>
        <p:nvSpPr>
          <p:cNvPr id="22" name="Text Box 14"/>
          <p:cNvSpPr txBox="1">
            <a:spLocks noChangeArrowheads="1"/>
          </p:cNvSpPr>
          <p:nvPr userDrawn="1"/>
        </p:nvSpPr>
        <p:spPr bwMode="auto">
          <a:xfrm>
            <a:off x="5726114" y="4865334"/>
            <a:ext cx="727075" cy="723906"/>
          </a:xfrm>
          <a:prstGeom prst="rect">
            <a:avLst/>
          </a:prstGeom>
          <a:solidFill>
            <a:srgbClr val="3C914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060</a:t>
            </a:r>
          </a:p>
          <a:p>
            <a:pPr algn="ctr"/>
            <a:r>
              <a:rPr lang="en-GB" altLang="fr-FR" sz="1100" noProof="0">
                <a:solidFill>
                  <a:schemeClr val="bg1"/>
                </a:solidFill>
              </a:rPr>
              <a:t>V 145</a:t>
            </a:r>
          </a:p>
          <a:p>
            <a:pPr algn="ctr"/>
            <a:r>
              <a:rPr lang="en-GB" altLang="fr-FR" sz="1100" noProof="0">
                <a:solidFill>
                  <a:schemeClr val="bg1"/>
                </a:solidFill>
              </a:rPr>
              <a:t>B 070</a:t>
            </a:r>
          </a:p>
        </p:txBody>
      </p:sp>
      <p:sp>
        <p:nvSpPr>
          <p:cNvPr id="23" name="Text Box 15"/>
          <p:cNvSpPr txBox="1">
            <a:spLocks noChangeArrowheads="1"/>
          </p:cNvSpPr>
          <p:nvPr userDrawn="1"/>
        </p:nvSpPr>
        <p:spPr bwMode="auto">
          <a:xfrm>
            <a:off x="7435851" y="4865334"/>
            <a:ext cx="727075" cy="723906"/>
          </a:xfrm>
          <a:prstGeom prst="rect">
            <a:avLst/>
          </a:prstGeom>
          <a:solidFill>
            <a:srgbClr val="82A44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altLang="fr-FR" sz="1100" noProof="0">
                <a:solidFill>
                  <a:schemeClr val="bg1"/>
                </a:solidFill>
              </a:rPr>
              <a:t>R 130</a:t>
            </a:r>
          </a:p>
          <a:p>
            <a:pPr algn="ctr"/>
            <a:r>
              <a:rPr lang="en-GB" altLang="fr-FR" sz="1100" noProof="0">
                <a:solidFill>
                  <a:schemeClr val="bg1"/>
                </a:solidFill>
              </a:rPr>
              <a:t>V 164</a:t>
            </a:r>
          </a:p>
          <a:p>
            <a:pPr algn="ctr"/>
            <a:r>
              <a:rPr lang="en-GB" altLang="fr-FR" sz="1100" noProof="0">
                <a:solidFill>
                  <a:schemeClr val="bg1"/>
                </a:solidFill>
              </a:rPr>
              <a:t>B 074</a:t>
            </a:r>
          </a:p>
        </p:txBody>
      </p:sp>
      <p:cxnSp>
        <p:nvCxnSpPr>
          <p:cNvPr id="24" name="Connecteur droit 23"/>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6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a:xfrm>
            <a:off x="7670344" y="6395560"/>
            <a:ext cx="708555" cy="180000"/>
          </a:xfrm>
          <a:prstGeom prst="rect">
            <a:avLst/>
          </a:prstGeom>
        </p:spPr>
        <p:txBody>
          <a:bodyPr/>
          <a:lstStyle/>
          <a:p>
            <a:pPr>
              <a:defRPr/>
            </a:pPr>
            <a:r>
              <a:rPr lang="fr-FR" noProof="0"/>
              <a:t>|  00/00/0000  |</a:t>
            </a:r>
            <a:endParaRPr lang="en-GB" noProof="0"/>
          </a:p>
        </p:txBody>
      </p:sp>
      <p:sp>
        <p:nvSpPr>
          <p:cNvPr id="7" name="Espace réservé du pied de page 6"/>
          <p:cNvSpPr>
            <a:spLocks noGrp="1"/>
          </p:cNvSpPr>
          <p:nvPr>
            <p:ph type="ftr" sz="quarter" idx="11"/>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
        <p:nvSpPr>
          <p:cNvPr id="10" name="Titre 9"/>
          <p:cNvSpPr>
            <a:spLocks noGrp="1"/>
          </p:cNvSpPr>
          <p:nvPr>
            <p:ph type="title" hasCustomPrompt="1"/>
          </p:nvPr>
        </p:nvSpPr>
        <p:spPr/>
        <p:txBody>
          <a:bodyPr/>
          <a:lstStyle>
            <a:lvl1pPr>
              <a:defRPr/>
            </a:lvl1pPr>
          </a:lstStyle>
          <a:p>
            <a:r>
              <a:rPr lang="en-GB" noProof="0"/>
              <a:t>Graphs</a:t>
            </a:r>
          </a:p>
        </p:txBody>
      </p:sp>
      <p:graphicFrame>
        <p:nvGraphicFramePr>
          <p:cNvPr id="24" name="Object 8"/>
          <p:cNvGraphicFramePr>
            <a:graphicFrameLocks noChangeAspect="1"/>
          </p:cNvGraphicFramePr>
          <p:nvPr userDrawn="1">
            <p:extLst>
              <p:ext uri="{D42A27DB-BD31-4B8C-83A1-F6EECF244321}">
                <p14:modId xmlns:p14="http://schemas.microsoft.com/office/powerpoint/2010/main" val="4260352160"/>
              </p:ext>
            </p:extLst>
          </p:nvPr>
        </p:nvGraphicFramePr>
        <p:xfrm>
          <a:off x="5014001" y="1579855"/>
          <a:ext cx="3411537" cy="2001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Object 3"/>
          <p:cNvGraphicFramePr>
            <a:graphicFrameLocks noChangeAspect="1"/>
          </p:cNvGraphicFramePr>
          <p:nvPr userDrawn="1">
            <p:extLst>
              <p:ext uri="{D42A27DB-BD31-4B8C-83A1-F6EECF244321}">
                <p14:modId xmlns:p14="http://schemas.microsoft.com/office/powerpoint/2010/main" val="2181917742"/>
              </p:ext>
            </p:extLst>
          </p:nvPr>
        </p:nvGraphicFramePr>
        <p:xfrm>
          <a:off x="1763688" y="3982304"/>
          <a:ext cx="221523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Object 3"/>
          <p:cNvGraphicFramePr>
            <a:graphicFrameLocks noChangeAspect="1"/>
          </p:cNvGraphicFramePr>
          <p:nvPr userDrawn="1">
            <p:extLst>
              <p:ext uri="{D42A27DB-BD31-4B8C-83A1-F6EECF244321}">
                <p14:modId xmlns:p14="http://schemas.microsoft.com/office/powerpoint/2010/main" val="375696374"/>
              </p:ext>
            </p:extLst>
          </p:nvPr>
        </p:nvGraphicFramePr>
        <p:xfrm>
          <a:off x="1331640" y="1563691"/>
          <a:ext cx="3214688" cy="1889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Box 3"/>
          <p:cNvSpPr txBox="1">
            <a:spLocks noChangeArrowheads="1"/>
          </p:cNvSpPr>
          <p:nvPr userDrawn="1"/>
        </p:nvSpPr>
        <p:spPr bwMode="auto">
          <a:xfrm>
            <a:off x="839788" y="1221194"/>
            <a:ext cx="34972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Blip>
                <a:blip r:embed="rId5"/>
              </a:buBlip>
            </a:pPr>
            <a:r>
              <a:rPr lang="en-GB" altLang="fr-FR" sz="1600">
                <a:solidFill>
                  <a:schemeClr val="bg1"/>
                </a:solidFill>
                <a:latin typeface="+mn-lt"/>
              </a:rPr>
              <a:t>Graph 1</a:t>
            </a:r>
          </a:p>
        </p:txBody>
      </p:sp>
      <p:sp>
        <p:nvSpPr>
          <p:cNvPr id="28" name="Text Box 5"/>
          <p:cNvSpPr txBox="1">
            <a:spLocks noChangeArrowheads="1"/>
          </p:cNvSpPr>
          <p:nvPr userDrawn="1"/>
        </p:nvSpPr>
        <p:spPr bwMode="auto">
          <a:xfrm>
            <a:off x="5014913" y="1213574"/>
            <a:ext cx="3497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Blip>
                <a:blip r:embed="rId5"/>
              </a:buBlip>
            </a:pPr>
            <a:r>
              <a:rPr lang="en-GB" altLang="fr-FR" sz="1600">
                <a:solidFill>
                  <a:schemeClr val="bg1"/>
                </a:solidFill>
                <a:latin typeface="+mn-lt"/>
              </a:rPr>
              <a:t>Graph 2</a:t>
            </a:r>
          </a:p>
        </p:txBody>
      </p:sp>
      <p:sp>
        <p:nvSpPr>
          <p:cNvPr id="29" name="Text Box 6"/>
          <p:cNvSpPr txBox="1">
            <a:spLocks noChangeArrowheads="1"/>
          </p:cNvSpPr>
          <p:nvPr userDrawn="1"/>
        </p:nvSpPr>
        <p:spPr bwMode="auto">
          <a:xfrm>
            <a:off x="839788" y="3770084"/>
            <a:ext cx="3497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Blip>
                <a:blip r:embed="rId5"/>
              </a:buBlip>
            </a:pPr>
            <a:r>
              <a:rPr lang="en-GB" altLang="fr-FR" sz="1600">
                <a:solidFill>
                  <a:schemeClr val="bg1"/>
                </a:solidFill>
                <a:latin typeface="+mn-lt"/>
              </a:rPr>
              <a:t>Graph 3</a:t>
            </a:r>
          </a:p>
        </p:txBody>
      </p:sp>
      <p:sp>
        <p:nvSpPr>
          <p:cNvPr id="30" name="Text Box 7"/>
          <p:cNvSpPr txBox="1">
            <a:spLocks noChangeArrowheads="1"/>
          </p:cNvSpPr>
          <p:nvPr userDrawn="1"/>
        </p:nvSpPr>
        <p:spPr bwMode="auto">
          <a:xfrm>
            <a:off x="839788" y="1579855"/>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GB" altLang="fr-FR" sz="1000" i="1">
                <a:solidFill>
                  <a:schemeClr val="bg1"/>
                </a:solidFill>
              </a:rPr>
              <a:t>in €</a:t>
            </a:r>
            <a:r>
              <a:rPr lang="en-GB" altLang="fr-FR" sz="1000" i="1" err="1">
                <a:solidFill>
                  <a:schemeClr val="bg1"/>
                </a:solidFill>
              </a:rPr>
              <a:t>mn</a:t>
            </a:r>
            <a:endParaRPr lang="en-GB" altLang="fr-FR" sz="1000" i="1">
              <a:solidFill>
                <a:schemeClr val="bg1"/>
              </a:solidFill>
            </a:endParaRPr>
          </a:p>
        </p:txBody>
      </p:sp>
      <p:sp>
        <p:nvSpPr>
          <p:cNvPr id="31" name="Text Box 7"/>
          <p:cNvSpPr txBox="1">
            <a:spLocks noChangeArrowheads="1"/>
          </p:cNvSpPr>
          <p:nvPr userDrawn="1"/>
        </p:nvSpPr>
        <p:spPr bwMode="auto">
          <a:xfrm>
            <a:off x="5014001" y="1579855"/>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GB" altLang="fr-FR" sz="1000" i="1">
                <a:solidFill>
                  <a:schemeClr val="bg1"/>
                </a:solidFill>
              </a:rPr>
              <a:t>in €</a:t>
            </a:r>
            <a:r>
              <a:rPr lang="en-GB" altLang="fr-FR" sz="1000" i="1" err="1">
                <a:solidFill>
                  <a:schemeClr val="bg1"/>
                </a:solidFill>
              </a:rPr>
              <a:t>mn</a:t>
            </a:r>
            <a:endParaRPr lang="en-GB" altLang="fr-FR" sz="1000" i="1">
              <a:solidFill>
                <a:schemeClr val="bg1"/>
              </a:solidFill>
            </a:endParaRPr>
          </a:p>
        </p:txBody>
      </p:sp>
      <p:sp>
        <p:nvSpPr>
          <p:cNvPr id="32" name="Text Box 7"/>
          <p:cNvSpPr txBox="1">
            <a:spLocks noChangeArrowheads="1"/>
          </p:cNvSpPr>
          <p:nvPr userDrawn="1"/>
        </p:nvSpPr>
        <p:spPr bwMode="auto">
          <a:xfrm>
            <a:off x="839788" y="4130608"/>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GB" altLang="fr-FR" sz="1000" i="1">
                <a:solidFill>
                  <a:schemeClr val="bg1"/>
                </a:solidFill>
              </a:rPr>
              <a:t>in €</a:t>
            </a:r>
            <a:r>
              <a:rPr lang="en-GB" altLang="fr-FR" sz="1000" i="1" err="1">
                <a:solidFill>
                  <a:schemeClr val="bg1"/>
                </a:solidFill>
              </a:rPr>
              <a:t>mn</a:t>
            </a:r>
            <a:endParaRPr lang="en-GB" altLang="fr-FR" sz="1000" i="1">
              <a:solidFill>
                <a:schemeClr val="bg1"/>
              </a:solidFill>
            </a:endParaRPr>
          </a:p>
        </p:txBody>
      </p:sp>
      <p:cxnSp>
        <p:nvCxnSpPr>
          <p:cNvPr id="16" name="Connecteur droit 15"/>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5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a:xfrm>
            <a:off x="7670344" y="6395560"/>
            <a:ext cx="708555" cy="180000"/>
          </a:xfrm>
          <a:prstGeom prst="rect">
            <a:avLst/>
          </a:prstGeom>
        </p:spPr>
        <p:txBody>
          <a:bodyPr/>
          <a:lstStyle/>
          <a:p>
            <a:pPr>
              <a:defRPr/>
            </a:pPr>
            <a:r>
              <a:rPr lang="fr-FR" noProof="0"/>
              <a:t>|  00/00/0000  |</a:t>
            </a:r>
            <a:endParaRPr lang="en-GB" noProof="0"/>
          </a:p>
        </p:txBody>
      </p:sp>
      <p:sp>
        <p:nvSpPr>
          <p:cNvPr id="7" name="Espace réservé du pied de page 6"/>
          <p:cNvSpPr>
            <a:spLocks noGrp="1"/>
          </p:cNvSpPr>
          <p:nvPr>
            <p:ph type="ftr" sz="quarter" idx="11"/>
          </p:nvPr>
        </p:nvSpPr>
        <p:spPr>
          <a:xfrm>
            <a:off x="5602564" y="6395560"/>
            <a:ext cx="2016000" cy="180000"/>
          </a:xfrm>
          <a:prstGeom prst="rect">
            <a:avLst/>
          </a:prstGeom>
        </p:spPr>
        <p:txBody>
          <a:bodyPr/>
          <a:lstStyle/>
          <a:p>
            <a:pPr>
              <a:defRPr/>
            </a:pPr>
            <a:r>
              <a:rPr lang="en-GB" noProof="0"/>
              <a:t>Presentation title</a:t>
            </a:r>
          </a:p>
        </p:txBody>
      </p:sp>
      <p:sp>
        <p:nvSpPr>
          <p:cNvPr id="8" name="Espace réservé du numéro de diapositive 7"/>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
        <p:nvSpPr>
          <p:cNvPr id="10" name="Titre 9"/>
          <p:cNvSpPr>
            <a:spLocks noGrp="1"/>
          </p:cNvSpPr>
          <p:nvPr>
            <p:ph type="title" hasCustomPrompt="1"/>
          </p:nvPr>
        </p:nvSpPr>
        <p:spPr/>
        <p:txBody>
          <a:bodyPr/>
          <a:lstStyle>
            <a:lvl1pPr>
              <a:defRPr/>
            </a:lvl1pPr>
          </a:lstStyle>
          <a:p>
            <a:r>
              <a:rPr lang="en-GB" noProof="0"/>
              <a:t>Tab</a:t>
            </a:r>
          </a:p>
        </p:txBody>
      </p:sp>
      <p:sp>
        <p:nvSpPr>
          <p:cNvPr id="12" name="Rectangle 3"/>
          <p:cNvSpPr>
            <a:spLocks noChangeArrowheads="1"/>
          </p:cNvSpPr>
          <p:nvPr userDrawn="1"/>
        </p:nvSpPr>
        <p:spPr bwMode="auto">
          <a:xfrm>
            <a:off x="4065378" y="2368376"/>
            <a:ext cx="1368000" cy="2796540"/>
          </a:xfrm>
          <a:prstGeom prst="rect">
            <a:avLst/>
          </a:prstGeom>
          <a:solidFill>
            <a:srgbClr val="D2DCAA"/>
          </a:solid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3" name="Rectangle 4"/>
          <p:cNvSpPr>
            <a:spLocks noChangeArrowheads="1"/>
          </p:cNvSpPr>
          <p:nvPr userDrawn="1"/>
        </p:nvSpPr>
        <p:spPr bwMode="auto">
          <a:xfrm>
            <a:off x="4067176" y="1566371"/>
            <a:ext cx="1368425" cy="727710"/>
          </a:xfrm>
          <a:prstGeom prst="rect">
            <a:avLst/>
          </a:prstGeom>
          <a:solidFill>
            <a:schemeClr va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4" name="Rectangle 5"/>
          <p:cNvSpPr>
            <a:spLocks noChangeArrowheads="1"/>
          </p:cNvSpPr>
          <p:nvPr userDrawn="1"/>
        </p:nvSpPr>
        <p:spPr bwMode="auto">
          <a:xfrm>
            <a:off x="5543551" y="1566371"/>
            <a:ext cx="1368425" cy="727710"/>
          </a:xfrm>
          <a:prstGeom prst="rect">
            <a:avLst/>
          </a:prstGeom>
          <a:solidFill>
            <a:schemeClr val="fo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5" name="Rectangle 6"/>
          <p:cNvSpPr>
            <a:spLocks noChangeArrowheads="1"/>
          </p:cNvSpPr>
          <p:nvPr userDrawn="1"/>
        </p:nvSpPr>
        <p:spPr bwMode="auto">
          <a:xfrm>
            <a:off x="7019926" y="1566371"/>
            <a:ext cx="1368425" cy="727710"/>
          </a:xfrm>
          <a:prstGeom prst="rect">
            <a:avLst/>
          </a:prstGeom>
          <a:solidFill>
            <a:schemeClr val="fo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6" name="Rectangle 7"/>
          <p:cNvSpPr>
            <a:spLocks noChangeArrowheads="1"/>
          </p:cNvSpPr>
          <p:nvPr userDrawn="1"/>
        </p:nvSpPr>
        <p:spPr bwMode="auto">
          <a:xfrm>
            <a:off x="323528" y="2374090"/>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7" name="Rectangle 8"/>
          <p:cNvSpPr>
            <a:spLocks noChangeArrowheads="1"/>
          </p:cNvSpPr>
          <p:nvPr userDrawn="1"/>
        </p:nvSpPr>
        <p:spPr bwMode="auto">
          <a:xfrm>
            <a:off x="323528" y="3099896"/>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8" name="Rectangle 9"/>
          <p:cNvSpPr>
            <a:spLocks noChangeArrowheads="1"/>
          </p:cNvSpPr>
          <p:nvPr userDrawn="1"/>
        </p:nvSpPr>
        <p:spPr bwMode="auto">
          <a:xfrm>
            <a:off x="323528" y="3825700"/>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sp>
        <p:nvSpPr>
          <p:cNvPr id="19" name="Rectangle 10"/>
          <p:cNvSpPr>
            <a:spLocks noChangeArrowheads="1"/>
          </p:cNvSpPr>
          <p:nvPr userDrawn="1"/>
        </p:nvSpPr>
        <p:spPr bwMode="auto">
          <a:xfrm>
            <a:off x="323528" y="4551506"/>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p>
        </p:txBody>
      </p:sp>
      <p:graphicFrame>
        <p:nvGraphicFramePr>
          <p:cNvPr id="2" name="Objet 1"/>
          <p:cNvGraphicFramePr>
            <a:graphicFrameLocks noChangeAspect="1"/>
          </p:cNvGraphicFramePr>
          <p:nvPr userDrawn="1">
            <p:extLst>
              <p:ext uri="{D42A27DB-BD31-4B8C-83A1-F6EECF244321}">
                <p14:modId xmlns:p14="http://schemas.microsoft.com/office/powerpoint/2010/main" val="822105187"/>
              </p:ext>
            </p:extLst>
          </p:nvPr>
        </p:nvGraphicFramePr>
        <p:xfrm>
          <a:off x="363132" y="1412776"/>
          <a:ext cx="8241316" cy="3912610"/>
        </p:xfrm>
        <a:graphic>
          <a:graphicData uri="http://schemas.openxmlformats.org/presentationml/2006/ole">
            <mc:AlternateContent xmlns:mc="http://schemas.openxmlformats.org/markup-compatibility/2006">
              <mc:Choice xmlns:v="urn:schemas-microsoft-com:vml" Requires="v">
                <p:oleObj spid="_x0000_s17614" name="Feuille de calcul" r:id="rId3" imgW="8737600" imgH="3416300" progId="Excel.Sheet.8">
                  <p:embed/>
                </p:oleObj>
              </mc:Choice>
              <mc:Fallback>
                <p:oleObj name="Feuille de calcul" r:id="rId3" imgW="8737600" imgH="3416300" progId="Excel.Sheet.8">
                  <p:embed/>
                  <p:pic>
                    <p:nvPicPr>
                      <p:cNvPr id="2" name="Objet 1"/>
                      <p:cNvPicPr>
                        <a:picLocks noChangeAspect="1" noChangeArrowheads="1"/>
                      </p:cNvPicPr>
                      <p:nvPr/>
                    </p:nvPicPr>
                    <p:blipFill>
                      <a:blip r:embed="rId4"/>
                      <a:srcRect/>
                      <a:stretch>
                        <a:fillRect/>
                      </a:stretch>
                    </p:blipFill>
                    <p:spPr bwMode="auto">
                      <a:xfrm>
                        <a:off x="363132" y="1412776"/>
                        <a:ext cx="8241316" cy="3912610"/>
                      </a:xfrm>
                      <a:prstGeom prst="rect">
                        <a:avLst/>
                      </a:prstGeom>
                      <a:noFill/>
                      <a:ln>
                        <a:noFill/>
                      </a:ln>
                      <a:effectLst/>
                    </p:spPr>
                  </p:pic>
                </p:oleObj>
              </mc:Fallback>
            </mc:AlternateContent>
          </a:graphicData>
        </a:graphic>
      </p:graphicFrame>
      <p:cxnSp>
        <p:nvCxnSpPr>
          <p:cNvPr id="20" name="Connecteur droit 19"/>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2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itre + sous titre">
    <p:spTree>
      <p:nvGrpSpPr>
        <p:cNvPr id="1" name=""/>
        <p:cNvGrpSpPr/>
        <p:nvPr/>
      </p:nvGrpSpPr>
      <p:grpSpPr>
        <a:xfrm>
          <a:off x="0" y="0"/>
          <a:ext cx="0" cy="0"/>
          <a:chOff x="0" y="0"/>
          <a:chExt cx="0" cy="0"/>
        </a:xfrm>
      </p:grpSpPr>
      <p:sp>
        <p:nvSpPr>
          <p:cNvPr id="6" name="Titre 5"/>
          <p:cNvSpPr>
            <a:spLocks noGrp="1"/>
          </p:cNvSpPr>
          <p:nvPr>
            <p:ph type="title"/>
          </p:nvPr>
        </p:nvSpPr>
        <p:spPr>
          <a:xfrm>
            <a:off x="407033" y="447670"/>
            <a:ext cx="8368602" cy="772794"/>
          </a:xfrm>
        </p:spPr>
        <p:txBody>
          <a:bodyPr>
            <a:normAutofit/>
          </a:bodyPr>
          <a:lstStyle>
            <a:lvl1pPr>
              <a:defRPr sz="3600" b="0">
                <a:solidFill>
                  <a:srgbClr val="0066FF"/>
                </a:solidFill>
              </a:defRPr>
            </a:lvl1pPr>
          </a:lstStyle>
          <a:p>
            <a:r>
              <a:rPr lang="fr-FR"/>
              <a:t>Modifiez le style du titre</a:t>
            </a:r>
          </a:p>
        </p:txBody>
      </p:sp>
      <p:sp>
        <p:nvSpPr>
          <p:cNvPr id="8" name="Text Placeholder 2"/>
          <p:cNvSpPr>
            <a:spLocks noGrp="1"/>
          </p:cNvSpPr>
          <p:nvPr>
            <p:ph idx="1"/>
          </p:nvPr>
        </p:nvSpPr>
        <p:spPr>
          <a:xfrm>
            <a:off x="407034" y="1895480"/>
            <a:ext cx="8376743" cy="4367214"/>
          </a:xfrm>
          <a:prstGeom prst="rect">
            <a:avLst/>
          </a:prstGeom>
        </p:spPr>
        <p:txBody>
          <a:bodyPr vert="horz" lIns="91440" tIns="45720" rIns="91440" bIns="45720" rtlCol="0">
            <a:normAutofit/>
          </a:bodyPr>
          <a:lstStyle>
            <a:lvl1pPr>
              <a:defRPr sz="2100">
                <a:solidFill>
                  <a:schemeClr val="tx1">
                    <a:lumMod val="50000"/>
                  </a:schemeClr>
                </a:solidFill>
              </a:defRPr>
            </a:lvl1pPr>
            <a:lvl5pPr>
              <a:defRPr>
                <a:solidFill>
                  <a:srgbClr val="0066FF"/>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u texte 2"/>
          <p:cNvSpPr>
            <a:spLocks noGrp="1"/>
          </p:cNvSpPr>
          <p:nvPr>
            <p:ph type="body" sz="quarter" idx="10"/>
          </p:nvPr>
        </p:nvSpPr>
        <p:spPr>
          <a:xfrm>
            <a:off x="407034" y="1009635"/>
            <a:ext cx="8384883" cy="838213"/>
          </a:xfrm>
        </p:spPr>
        <p:txBody>
          <a:bodyPr>
            <a:normAutofit/>
          </a:bodyPr>
          <a:lstStyle>
            <a:lvl1pPr>
              <a:defRPr sz="1600" b="0">
                <a:solidFill>
                  <a:schemeClr val="tx1">
                    <a:lumMod val="50000"/>
                  </a:schemeClr>
                </a:solidFill>
                <a:latin typeface="Arial"/>
                <a:cs typeface="Arial"/>
              </a:defRPr>
            </a:lvl1pPr>
          </a:lstStyle>
          <a:p>
            <a:pPr lvl="0"/>
            <a:r>
              <a:rPr lang="fr-FR"/>
              <a:t>Cliquez pour modifier les styles du texte du masque</a:t>
            </a:r>
          </a:p>
        </p:txBody>
      </p:sp>
      <p:sp>
        <p:nvSpPr>
          <p:cNvPr id="11" name="Espace réservé du numéro de diapositive 3"/>
          <p:cNvSpPr>
            <a:spLocks noGrp="1"/>
          </p:cNvSpPr>
          <p:nvPr>
            <p:ph type="sldNum" sz="quarter" idx="4"/>
          </p:nvPr>
        </p:nvSpPr>
        <p:spPr>
          <a:xfrm>
            <a:off x="404767" y="6258153"/>
            <a:ext cx="2133600" cy="363854"/>
          </a:xfrm>
          <a:prstGeom prst="rect">
            <a:avLst/>
          </a:prstGeom>
        </p:spPr>
        <p:txBody>
          <a:bodyPr vert="horz" lIns="91440" tIns="45720" rIns="91440" bIns="45720" rtlCol="0" anchor="ctr"/>
          <a:lstStyle>
            <a:lvl1pPr algn="l">
              <a:defRPr sz="900">
                <a:solidFill>
                  <a:srgbClr val="0066FF"/>
                </a:solidFill>
              </a:defRPr>
            </a:lvl1pPr>
          </a:lstStyle>
          <a:p>
            <a:fld id="{87F266F4-0A04-49F0-8077-807ACA97F888}" type="slidenum">
              <a:rPr lang="fr-FR" smtClean="0"/>
              <a:pPr/>
              <a:t>‹N°›</a:t>
            </a:fld>
            <a:endParaRPr lang="fr-FR"/>
          </a:p>
        </p:txBody>
      </p:sp>
    </p:spTree>
    <p:extLst>
      <p:ext uri="{BB962C8B-B14F-4D97-AF65-F5344CB8AC3E}">
        <p14:creationId xmlns:p14="http://schemas.microsoft.com/office/powerpoint/2010/main" val="224910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calaire cercle">
    <p:bg>
      <p:bgPr>
        <a:solidFill>
          <a:srgbClr val="00A76C"/>
        </a:solidFill>
        <a:effectLst/>
      </p:bgPr>
    </p:bg>
    <p:spTree>
      <p:nvGrpSpPr>
        <p:cNvPr id="1" name=""/>
        <p:cNvGrpSpPr/>
        <p:nvPr/>
      </p:nvGrpSpPr>
      <p:grpSpPr>
        <a:xfrm>
          <a:off x="0" y="0"/>
          <a:ext cx="0" cy="0"/>
          <a:chOff x="0" y="0"/>
          <a:chExt cx="0" cy="0"/>
        </a:xfrm>
      </p:grpSpPr>
      <p:sp>
        <p:nvSpPr>
          <p:cNvPr id="13" name="Ellipse 12"/>
          <p:cNvSpPr/>
          <p:nvPr userDrawn="1"/>
        </p:nvSpPr>
        <p:spPr>
          <a:xfrm>
            <a:off x="2267744" y="1107446"/>
            <a:ext cx="4320000" cy="43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8" name="Espace réservé du texte 15"/>
          <p:cNvSpPr>
            <a:spLocks noGrp="1"/>
          </p:cNvSpPr>
          <p:nvPr>
            <p:ph type="body" sz="quarter" idx="15" hasCustomPrompt="1"/>
          </p:nvPr>
        </p:nvSpPr>
        <p:spPr>
          <a:xfrm>
            <a:off x="2831951" y="1519974"/>
            <a:ext cx="3456385" cy="3599116"/>
          </a:xfrm>
        </p:spPr>
        <p:txBody>
          <a:bodyPr wrap="square" anchor="ctr">
            <a:noAutofit/>
          </a:bodyPr>
          <a:lstStyle>
            <a:lvl1pPr marL="0" indent="0" algn="ctr" defTabSz="914400" rtl="0" eaLnBrk="1" latinLnBrk="0" hangingPunct="1">
              <a:lnSpc>
                <a:spcPts val="4000"/>
              </a:lnSpc>
              <a:spcBef>
                <a:spcPct val="0"/>
              </a:spcBef>
              <a:buClr>
                <a:schemeClr val="accent4"/>
              </a:buClr>
              <a:buSzPct val="100000"/>
              <a:buFontTx/>
              <a:buNone/>
              <a:defRPr lang="fr-FR" sz="4000" b="1" i="0" kern="1200" cap="none" baseline="0" dirty="0">
                <a:solidFill>
                  <a:schemeClr val="accent1"/>
                </a:solidFill>
                <a:latin typeface="BNPP Sans Light" pitchFamily="50" charset="0"/>
                <a:ea typeface="+mj-ea"/>
                <a:cs typeface="Arial" panose="020B0604020202020204" pitchFamily="34" charset="0"/>
              </a:defRPr>
            </a:lvl1pPr>
          </a:lstStyle>
          <a:p>
            <a:pPr lvl="0"/>
            <a:r>
              <a:rPr lang="fr-FR"/>
              <a:t>Petite</a:t>
            </a:r>
          </a:p>
          <a:p>
            <a:pPr lvl="0"/>
            <a:r>
              <a:rPr lang="fr-FR"/>
              <a:t>Accroche en </a:t>
            </a:r>
            <a:br>
              <a:rPr lang="fr-FR"/>
            </a:br>
            <a:r>
              <a:rPr lang="fr-FR"/>
              <a:t>bas de casse</a:t>
            </a:r>
          </a:p>
        </p:txBody>
      </p:sp>
    </p:spTree>
    <p:extLst>
      <p:ext uri="{BB962C8B-B14F-4D97-AF65-F5344CB8AC3E}">
        <p14:creationId xmlns:p14="http://schemas.microsoft.com/office/powerpoint/2010/main" val="2961668670"/>
      </p:ext>
    </p:extLst>
  </p:cSld>
  <p:clrMapOvr>
    <a:masterClrMapping/>
  </p:clrMapOvr>
  <p:transition/>
  <p:extLst>
    <p:ext uri="{DCECCB84-F9BA-43D5-87BE-67443E8EF086}">
      <p15:sldGuideLst xmlns:p15="http://schemas.microsoft.com/office/powerpoint/2012/main">
        <p15:guide id="1" orient="horz" pos="1800">
          <p15:clr>
            <a:srgbClr val="FBAE40"/>
          </p15:clr>
        </p15:guide>
        <p15:guide id="2" pos="2880">
          <p15:clr>
            <a:srgbClr val="FBAE40"/>
          </p15:clr>
        </p15:guide>
        <p15:guide id="3" pos="3164">
          <p15:clr>
            <a:srgbClr val="FBAE40"/>
          </p15:clr>
        </p15:guide>
        <p15:guide id="4" pos="2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tercalaire cercle">
    <p:bg>
      <p:bgPr>
        <a:solidFill>
          <a:schemeClr val="tx1"/>
        </a:solidFill>
        <a:effectLst/>
      </p:bgPr>
    </p:bg>
    <p:spTree>
      <p:nvGrpSpPr>
        <p:cNvPr id="1" name=""/>
        <p:cNvGrpSpPr/>
        <p:nvPr/>
      </p:nvGrpSpPr>
      <p:grpSpPr>
        <a:xfrm>
          <a:off x="0" y="0"/>
          <a:ext cx="0" cy="0"/>
          <a:chOff x="0" y="0"/>
          <a:chExt cx="0" cy="0"/>
        </a:xfrm>
      </p:grpSpPr>
      <p:sp>
        <p:nvSpPr>
          <p:cNvPr id="13" name="Ellipse 12"/>
          <p:cNvSpPr/>
          <p:nvPr userDrawn="1"/>
        </p:nvSpPr>
        <p:spPr>
          <a:xfrm>
            <a:off x="2267744" y="1107446"/>
            <a:ext cx="4320000" cy="4320000"/>
          </a:xfrm>
          <a:prstGeom prst="ellipse">
            <a:avLst/>
          </a:prstGeom>
          <a:solidFill>
            <a:srgbClr val="00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8" name="Espace réservé du texte 15"/>
          <p:cNvSpPr>
            <a:spLocks noGrp="1"/>
          </p:cNvSpPr>
          <p:nvPr>
            <p:ph type="body" sz="quarter" idx="15" hasCustomPrompt="1"/>
          </p:nvPr>
        </p:nvSpPr>
        <p:spPr>
          <a:xfrm>
            <a:off x="2831951" y="1519974"/>
            <a:ext cx="3456385" cy="3599116"/>
          </a:xfrm>
        </p:spPr>
        <p:txBody>
          <a:bodyPr wrap="square" anchor="ctr">
            <a:noAutofit/>
          </a:bodyPr>
          <a:lstStyle>
            <a:lvl1pPr marL="0" indent="0" algn="ctr" defTabSz="914400" rtl="0" eaLnBrk="1" latinLnBrk="0" hangingPunct="1">
              <a:lnSpc>
                <a:spcPts val="4000"/>
              </a:lnSpc>
              <a:spcBef>
                <a:spcPct val="0"/>
              </a:spcBef>
              <a:buClr>
                <a:schemeClr val="accent4"/>
              </a:buClr>
              <a:buSzPct val="100000"/>
              <a:buFontTx/>
              <a:buNone/>
              <a:defRPr lang="fr-FR" sz="4000" b="1" i="0" kern="1200" cap="none" baseline="0" dirty="0">
                <a:solidFill>
                  <a:schemeClr val="tx1"/>
                </a:solidFill>
                <a:latin typeface="BNPP Sans Light" pitchFamily="50" charset="0"/>
                <a:ea typeface="+mj-ea"/>
                <a:cs typeface="Arial" panose="020B0604020202020204" pitchFamily="34" charset="0"/>
              </a:defRPr>
            </a:lvl1pPr>
          </a:lstStyle>
          <a:p>
            <a:pPr lvl="0"/>
            <a:r>
              <a:rPr lang="fr-FR"/>
              <a:t>Petite</a:t>
            </a:r>
          </a:p>
          <a:p>
            <a:pPr lvl="0"/>
            <a:r>
              <a:rPr lang="fr-FR"/>
              <a:t>Accroche en </a:t>
            </a:r>
            <a:br>
              <a:rPr lang="fr-FR"/>
            </a:br>
            <a:r>
              <a:rPr lang="fr-FR"/>
              <a:t>bas de casse</a:t>
            </a:r>
          </a:p>
        </p:txBody>
      </p:sp>
    </p:spTree>
    <p:extLst>
      <p:ext uri="{BB962C8B-B14F-4D97-AF65-F5344CB8AC3E}">
        <p14:creationId xmlns:p14="http://schemas.microsoft.com/office/powerpoint/2010/main" val="1323854295"/>
      </p:ext>
    </p:extLst>
  </p:cSld>
  <p:clrMapOvr>
    <a:masterClrMapping/>
  </p:clrMapOvr>
  <p:transition/>
  <p:extLst>
    <p:ext uri="{DCECCB84-F9BA-43D5-87BE-67443E8EF086}">
      <p15:sldGuideLst xmlns:p15="http://schemas.microsoft.com/office/powerpoint/2012/main">
        <p15:guide id="1" orient="horz" pos="1800">
          <p15:clr>
            <a:srgbClr val="FBAE40"/>
          </p15:clr>
        </p15:guide>
        <p15:guide id="2" pos="2880">
          <p15:clr>
            <a:srgbClr val="FBAE40"/>
          </p15:clr>
        </p15:guide>
        <p15:guide id="3" pos="3164">
          <p15:clr>
            <a:srgbClr val="FBAE40"/>
          </p15:clr>
        </p15:guide>
        <p15:guide id="4" pos="25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VISUAL">
    <p:spTree>
      <p:nvGrpSpPr>
        <p:cNvPr id="1" name=""/>
        <p:cNvGrpSpPr/>
        <p:nvPr/>
      </p:nvGrpSpPr>
      <p:grpSpPr>
        <a:xfrm>
          <a:off x="0" y="0"/>
          <a:ext cx="0" cy="0"/>
          <a:chOff x="0" y="0"/>
          <a:chExt cx="0" cy="0"/>
        </a:xfrm>
      </p:grpSpPr>
      <p:sp>
        <p:nvSpPr>
          <p:cNvPr id="13" name="Espace réservé pour une image  4"/>
          <p:cNvSpPr>
            <a:spLocks noGrp="1"/>
          </p:cNvSpPr>
          <p:nvPr>
            <p:ph type="pic" sz="quarter" idx="15"/>
          </p:nvPr>
        </p:nvSpPr>
        <p:spPr>
          <a:xfrm>
            <a:off x="0" y="0"/>
            <a:ext cx="9144000" cy="5324365"/>
          </a:xfrm>
          <a:solidFill>
            <a:schemeClr val="bg2"/>
          </a:solidFill>
        </p:spPr>
        <p:txBody>
          <a:bodyPr anchor="ctr"/>
          <a:lstStyle>
            <a:lvl1pPr algn="ctr">
              <a:defRPr>
                <a:solidFill>
                  <a:schemeClr val="tx1"/>
                </a:solidFill>
              </a:defRPr>
            </a:lvl1pPr>
          </a:lstStyle>
          <a:p>
            <a:r>
              <a:rPr lang="fr-FR"/>
              <a:t>Cliquez sur l'icône pour ajouter une image</a:t>
            </a:r>
          </a:p>
        </p:txBody>
      </p:sp>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noProof="0">
              <a:solidFill>
                <a:schemeClr val="tx1"/>
              </a:solidFill>
            </a:endParaRPr>
          </a:p>
        </p:txBody>
      </p:sp>
      <p:sp>
        <p:nvSpPr>
          <p:cNvPr id="16" name="Rectangle 15"/>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5630" y="5995988"/>
            <a:ext cx="2896664"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6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 titre simp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72158" y="196082"/>
            <a:ext cx="8122839" cy="1369786"/>
          </a:xfrm>
        </p:spPr>
        <p:txBody>
          <a:bodyPr lIns="0">
            <a:noAutofit/>
          </a:bodyPr>
          <a:lstStyle>
            <a:lvl1pPr>
              <a:defRPr sz="4000" b="0" i="0" baseline="0">
                <a:solidFill>
                  <a:srgbClr val="0066FF"/>
                </a:solidFill>
                <a:latin typeface="Times New Roman"/>
                <a:cs typeface="Times New Roman"/>
              </a:defRPr>
            </a:lvl1pPr>
          </a:lstStyle>
          <a:p>
            <a:r>
              <a:rPr lang="fr-FR"/>
              <a:t>Titre de la page</a:t>
            </a:r>
          </a:p>
        </p:txBody>
      </p:sp>
      <p:sp>
        <p:nvSpPr>
          <p:cNvPr id="16" name="Text Placeholder 2"/>
          <p:cNvSpPr>
            <a:spLocks noGrp="1"/>
          </p:cNvSpPr>
          <p:nvPr>
            <p:ph idx="1"/>
          </p:nvPr>
        </p:nvSpPr>
        <p:spPr>
          <a:xfrm>
            <a:off x="407033" y="1605648"/>
            <a:ext cx="8108317" cy="4625748"/>
          </a:xfrm>
          <a:prstGeom prst="rect">
            <a:avLst/>
          </a:prstGeom>
        </p:spPr>
        <p:txBody>
          <a:bodyPr vert="horz" lIns="91440" tIns="45720" rIns="91440" bIns="45720" rtlCol="0">
            <a:normAutofit/>
          </a:bodyPr>
          <a:lstStyle>
            <a:lvl5pPr>
              <a:defRPr>
                <a:solidFill>
                  <a:srgbClr val="0066FF"/>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numéro de diapositive 3"/>
          <p:cNvSpPr>
            <a:spLocks noGrp="1"/>
          </p:cNvSpPr>
          <p:nvPr>
            <p:ph type="sldNum" sz="quarter" idx="4"/>
          </p:nvPr>
        </p:nvSpPr>
        <p:spPr>
          <a:xfrm>
            <a:off x="404767" y="6258153"/>
            <a:ext cx="2133600" cy="363854"/>
          </a:xfrm>
          <a:prstGeom prst="rect">
            <a:avLst/>
          </a:prstGeom>
        </p:spPr>
        <p:txBody>
          <a:bodyPr vert="horz" lIns="91440" tIns="45720" rIns="91440" bIns="45720" rtlCol="0" anchor="ctr"/>
          <a:lstStyle>
            <a:lvl1pPr algn="l">
              <a:defRPr sz="900">
                <a:solidFill>
                  <a:srgbClr val="0066FF"/>
                </a:solidFill>
              </a:defRPr>
            </a:lvl1pPr>
          </a:lstStyle>
          <a:p>
            <a:fld id="{87F266F4-0A04-49F0-8077-807ACA97F888}" type="slidenum">
              <a:rPr lang="fr-FR" smtClean="0"/>
              <a:pPr/>
              <a:t>‹N°›</a:t>
            </a:fld>
            <a:endParaRPr lang="fr-FR"/>
          </a:p>
        </p:txBody>
      </p:sp>
    </p:spTree>
    <p:extLst>
      <p:ext uri="{BB962C8B-B14F-4D97-AF65-F5344CB8AC3E}">
        <p14:creationId xmlns:p14="http://schemas.microsoft.com/office/powerpoint/2010/main" val="2206475146"/>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ethodo condensée slide">
    <p:spTree>
      <p:nvGrpSpPr>
        <p:cNvPr id="1" name=""/>
        <p:cNvGrpSpPr/>
        <p:nvPr/>
      </p:nvGrpSpPr>
      <p:grpSpPr>
        <a:xfrm>
          <a:off x="0" y="0"/>
          <a:ext cx="0" cy="0"/>
          <a:chOff x="0" y="0"/>
          <a:chExt cx="0" cy="0"/>
        </a:xfrm>
      </p:grpSpPr>
      <p:cxnSp>
        <p:nvCxnSpPr>
          <p:cNvPr id="13" name="Straight Connector 6"/>
          <p:cNvCxnSpPr/>
          <p:nvPr userDrawn="1"/>
        </p:nvCxnSpPr>
        <p:spPr>
          <a:xfrm flipH="1">
            <a:off x="4569766" y="2002118"/>
            <a:ext cx="3791" cy="801164"/>
          </a:xfrm>
          <a:prstGeom prst="line">
            <a:avLst/>
          </a:prstGeom>
          <a:ln w="6350">
            <a:solidFill>
              <a:srgbClr val="505050">
                <a:alpha val="80000"/>
              </a:srgbClr>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8"/>
          <p:cNvCxnSpPr/>
          <p:nvPr userDrawn="1"/>
        </p:nvCxnSpPr>
        <p:spPr>
          <a:xfrm>
            <a:off x="4573556" y="3954432"/>
            <a:ext cx="0" cy="856628"/>
          </a:xfrm>
          <a:prstGeom prst="line">
            <a:avLst/>
          </a:prstGeom>
          <a:ln w="6350">
            <a:solidFill>
              <a:srgbClr val="505050">
                <a:alpha val="80000"/>
              </a:srgbClr>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AutoShape 2"/>
          <p:cNvSpPr>
            <a:spLocks/>
          </p:cNvSpPr>
          <p:nvPr userDrawn="1"/>
        </p:nvSpPr>
        <p:spPr bwMode="auto">
          <a:xfrm>
            <a:off x="4168518" y="916393"/>
            <a:ext cx="790278" cy="949805"/>
          </a:xfrm>
          <a:prstGeom prst="ellipse">
            <a:avLst/>
          </a:prstGeom>
          <a:noFill/>
          <a:ln w="9525" cmpd="sng">
            <a:solidFill>
              <a:schemeClr val="bg1">
                <a:lumMod val="50000"/>
              </a:schemeClr>
            </a:solidFill>
            <a:prstDash val="solid"/>
          </a:ln>
        </p:spPr>
        <p:txBody>
          <a:bodyPr lIns="0" tIns="0" rIns="0" bIns="0" anchor="ctr"/>
          <a:lstStyle/>
          <a:p>
            <a:pPr algn="ctr"/>
            <a:endParaRPr lang="en-US" sz="1100">
              <a:latin typeface="Titillium" charset="0"/>
              <a:ea typeface="Titillium" charset="0"/>
              <a:cs typeface="Titillium" charset="0"/>
            </a:endParaRPr>
          </a:p>
        </p:txBody>
      </p:sp>
      <p:sp>
        <p:nvSpPr>
          <p:cNvPr id="17" name="AutoShape 2"/>
          <p:cNvSpPr>
            <a:spLocks/>
          </p:cNvSpPr>
          <p:nvPr userDrawn="1"/>
        </p:nvSpPr>
        <p:spPr bwMode="auto">
          <a:xfrm>
            <a:off x="4168518" y="2898588"/>
            <a:ext cx="790278" cy="949805"/>
          </a:xfrm>
          <a:prstGeom prst="ellipse">
            <a:avLst/>
          </a:prstGeom>
          <a:noFill/>
          <a:ln w="9525" cmpd="sng">
            <a:solidFill>
              <a:schemeClr val="bg1">
                <a:lumMod val="50000"/>
              </a:schemeClr>
            </a:solidFill>
            <a:prstDash val="solid"/>
          </a:ln>
        </p:spPr>
        <p:txBody>
          <a:bodyPr lIns="0" tIns="0" rIns="0" bIns="0" anchor="ctr"/>
          <a:lstStyle/>
          <a:p>
            <a:pPr algn="ctr"/>
            <a:endParaRPr lang="en-US" sz="1100">
              <a:latin typeface="Titillium" charset="0"/>
              <a:ea typeface="Titillium" charset="0"/>
              <a:cs typeface="Titillium" charset="0"/>
            </a:endParaRPr>
          </a:p>
        </p:txBody>
      </p:sp>
      <p:sp>
        <p:nvSpPr>
          <p:cNvPr id="24" name="AutoShape 2"/>
          <p:cNvSpPr>
            <a:spLocks/>
          </p:cNvSpPr>
          <p:nvPr userDrawn="1"/>
        </p:nvSpPr>
        <p:spPr bwMode="auto">
          <a:xfrm>
            <a:off x="4168518" y="4920626"/>
            <a:ext cx="790278" cy="949805"/>
          </a:xfrm>
          <a:prstGeom prst="ellipse">
            <a:avLst/>
          </a:prstGeom>
          <a:noFill/>
          <a:ln w="9525" cmpd="sng">
            <a:solidFill>
              <a:schemeClr val="bg1">
                <a:lumMod val="50000"/>
              </a:schemeClr>
            </a:solidFill>
            <a:prstDash val="solid"/>
          </a:ln>
        </p:spPr>
        <p:txBody>
          <a:bodyPr lIns="0" tIns="0" rIns="0" bIns="0" anchor="ctr"/>
          <a:lstStyle/>
          <a:p>
            <a:pPr algn="ctr"/>
            <a:endParaRPr lang="en-US" sz="1100">
              <a:latin typeface="Titillium" charset="0"/>
              <a:ea typeface="Titillium" charset="0"/>
              <a:cs typeface="Titillium" charset="0"/>
            </a:endParaRPr>
          </a:p>
        </p:txBody>
      </p:sp>
      <p:sp>
        <p:nvSpPr>
          <p:cNvPr id="26" name="Titre 5"/>
          <p:cNvSpPr>
            <a:spLocks noGrp="1"/>
          </p:cNvSpPr>
          <p:nvPr>
            <p:ph type="title" hasCustomPrompt="1"/>
          </p:nvPr>
        </p:nvSpPr>
        <p:spPr>
          <a:xfrm>
            <a:off x="407033" y="310901"/>
            <a:ext cx="3606314" cy="772794"/>
          </a:xfrm>
        </p:spPr>
        <p:txBody>
          <a:bodyPr>
            <a:normAutofit/>
          </a:bodyPr>
          <a:lstStyle>
            <a:lvl1pPr>
              <a:defRPr sz="2400" b="0">
                <a:solidFill>
                  <a:srgbClr val="0066FF"/>
                </a:solidFill>
              </a:defRPr>
            </a:lvl1pPr>
          </a:lstStyle>
          <a:p>
            <a:r>
              <a:rPr lang="fr-FR"/>
              <a:t>Notre méthodologie</a:t>
            </a:r>
          </a:p>
        </p:txBody>
      </p:sp>
      <p:sp>
        <p:nvSpPr>
          <p:cNvPr id="28" name="Espace réservé du texte 2"/>
          <p:cNvSpPr>
            <a:spLocks noGrp="1"/>
          </p:cNvSpPr>
          <p:nvPr>
            <p:ph type="body" sz="quarter" idx="21" hasCustomPrompt="1"/>
          </p:nvPr>
        </p:nvSpPr>
        <p:spPr>
          <a:xfrm>
            <a:off x="5161219" y="1357434"/>
            <a:ext cx="3321353" cy="840644"/>
          </a:xfrm>
        </p:spPr>
        <p:txBody>
          <a:bodyPr anchor="t">
            <a:normAutofit/>
          </a:bodyPr>
          <a:lstStyle>
            <a:lvl1pPr>
              <a:lnSpc>
                <a:spcPct val="80000"/>
              </a:lnSpc>
              <a:defRPr sz="1000" b="0" baseline="0">
                <a:solidFill>
                  <a:schemeClr val="tx1">
                    <a:lumMod val="50000"/>
                  </a:schemeClr>
                </a:solidFill>
                <a:latin typeface="Arial"/>
                <a:cs typeface="Arial"/>
              </a:defRPr>
            </a:lvl1pPr>
          </a:lstStyle>
          <a:p>
            <a:pPr lvl="0"/>
            <a:r>
              <a:rPr lang="fr-FR"/>
              <a:t>Texte descriptif de l’entrée de méthodologie</a:t>
            </a:r>
          </a:p>
          <a:p>
            <a:pPr lvl="0"/>
            <a:r>
              <a:rPr lang="fr-FR"/>
              <a:t>En plusieurs lignes</a:t>
            </a:r>
          </a:p>
        </p:txBody>
      </p:sp>
      <p:sp>
        <p:nvSpPr>
          <p:cNvPr id="29" name="Espace réservé du texte 2"/>
          <p:cNvSpPr>
            <a:spLocks noGrp="1"/>
          </p:cNvSpPr>
          <p:nvPr>
            <p:ph type="body" sz="quarter" idx="20" hasCustomPrompt="1"/>
          </p:nvPr>
        </p:nvSpPr>
        <p:spPr>
          <a:xfrm>
            <a:off x="5161219" y="859203"/>
            <a:ext cx="3321353" cy="479182"/>
          </a:xfrm>
        </p:spPr>
        <p:txBody>
          <a:bodyPr>
            <a:normAutofit/>
          </a:bodyPr>
          <a:lstStyle>
            <a:lvl1pPr>
              <a:defRPr sz="2000" b="0">
                <a:solidFill>
                  <a:srgbClr val="0066FF"/>
                </a:solidFill>
              </a:defRPr>
            </a:lvl1pPr>
          </a:lstStyle>
          <a:p>
            <a:pPr lvl="0"/>
            <a:r>
              <a:rPr lang="fr-FR"/>
              <a:t>Modifier le titre</a:t>
            </a:r>
          </a:p>
        </p:txBody>
      </p:sp>
      <p:sp>
        <p:nvSpPr>
          <p:cNvPr id="30" name="Espace réservé du numéro de diapositive 3"/>
          <p:cNvSpPr>
            <a:spLocks noGrp="1"/>
          </p:cNvSpPr>
          <p:nvPr>
            <p:ph type="sldNum" sz="quarter" idx="4"/>
          </p:nvPr>
        </p:nvSpPr>
        <p:spPr>
          <a:xfrm>
            <a:off x="404767" y="6258153"/>
            <a:ext cx="2133600" cy="363854"/>
          </a:xfrm>
          <a:prstGeom prst="rect">
            <a:avLst/>
          </a:prstGeom>
        </p:spPr>
        <p:txBody>
          <a:bodyPr vert="horz" lIns="91440" tIns="45720" rIns="91440" bIns="45720" rtlCol="0" anchor="ctr"/>
          <a:lstStyle>
            <a:lvl1pPr algn="l">
              <a:defRPr sz="900">
                <a:solidFill>
                  <a:srgbClr val="0066FF"/>
                </a:solidFill>
              </a:defRPr>
            </a:lvl1pPr>
          </a:lstStyle>
          <a:p>
            <a:fld id="{87F266F4-0A04-49F0-8077-807ACA97F888}" type="slidenum">
              <a:rPr lang="fr-FR" smtClean="0"/>
              <a:pPr/>
              <a:t>‹N°›</a:t>
            </a:fld>
            <a:endParaRPr lang="fr-FR"/>
          </a:p>
        </p:txBody>
      </p:sp>
      <p:sp>
        <p:nvSpPr>
          <p:cNvPr id="31" name="Espace réservé du texte 2"/>
          <p:cNvSpPr>
            <a:spLocks noGrp="1"/>
          </p:cNvSpPr>
          <p:nvPr>
            <p:ph type="body" sz="quarter" idx="26" hasCustomPrompt="1"/>
          </p:nvPr>
        </p:nvSpPr>
        <p:spPr>
          <a:xfrm>
            <a:off x="5161219" y="5343280"/>
            <a:ext cx="3321353" cy="840644"/>
          </a:xfrm>
        </p:spPr>
        <p:txBody>
          <a:bodyPr anchor="t">
            <a:normAutofit/>
          </a:bodyPr>
          <a:lstStyle>
            <a:lvl1pPr>
              <a:lnSpc>
                <a:spcPct val="80000"/>
              </a:lnSpc>
              <a:defRPr sz="1000" b="0" baseline="0">
                <a:solidFill>
                  <a:schemeClr val="tx1">
                    <a:lumMod val="50000"/>
                  </a:schemeClr>
                </a:solidFill>
                <a:latin typeface="Arial"/>
                <a:cs typeface="Arial"/>
              </a:defRPr>
            </a:lvl1pPr>
          </a:lstStyle>
          <a:p>
            <a:pPr lvl="0"/>
            <a:r>
              <a:rPr lang="fr-FR"/>
              <a:t>Texte descriptif de l’entrée de méthodologie</a:t>
            </a:r>
          </a:p>
          <a:p>
            <a:pPr lvl="0"/>
            <a:r>
              <a:rPr lang="fr-FR"/>
              <a:t>En plusieurs lignes</a:t>
            </a:r>
          </a:p>
        </p:txBody>
      </p:sp>
      <p:sp>
        <p:nvSpPr>
          <p:cNvPr id="32" name="Espace réservé du texte 2"/>
          <p:cNvSpPr>
            <a:spLocks noGrp="1"/>
          </p:cNvSpPr>
          <p:nvPr>
            <p:ph type="body" sz="quarter" idx="27" hasCustomPrompt="1"/>
          </p:nvPr>
        </p:nvSpPr>
        <p:spPr>
          <a:xfrm>
            <a:off x="5161219" y="4845050"/>
            <a:ext cx="3321353" cy="479182"/>
          </a:xfrm>
        </p:spPr>
        <p:txBody>
          <a:bodyPr>
            <a:normAutofit/>
          </a:bodyPr>
          <a:lstStyle>
            <a:lvl1pPr>
              <a:defRPr sz="2000" b="0">
                <a:solidFill>
                  <a:srgbClr val="0066FF"/>
                </a:solidFill>
              </a:defRPr>
            </a:lvl1pPr>
          </a:lstStyle>
          <a:p>
            <a:pPr lvl="0"/>
            <a:r>
              <a:rPr lang="fr-FR"/>
              <a:t>Modifier le titre</a:t>
            </a:r>
          </a:p>
        </p:txBody>
      </p:sp>
      <p:sp>
        <p:nvSpPr>
          <p:cNvPr id="33" name="Espace réservé du texte 2"/>
          <p:cNvSpPr>
            <a:spLocks noGrp="1"/>
          </p:cNvSpPr>
          <p:nvPr>
            <p:ph type="body" sz="quarter" idx="28" hasCustomPrompt="1"/>
          </p:nvPr>
        </p:nvSpPr>
        <p:spPr>
          <a:xfrm>
            <a:off x="667573" y="3301512"/>
            <a:ext cx="3321353" cy="840644"/>
          </a:xfrm>
        </p:spPr>
        <p:txBody>
          <a:bodyPr anchor="t">
            <a:normAutofit/>
          </a:bodyPr>
          <a:lstStyle>
            <a:lvl1pPr algn="r">
              <a:lnSpc>
                <a:spcPct val="80000"/>
              </a:lnSpc>
              <a:defRPr sz="1000" b="0" baseline="0">
                <a:solidFill>
                  <a:schemeClr val="tx1">
                    <a:lumMod val="50000"/>
                  </a:schemeClr>
                </a:solidFill>
                <a:latin typeface="Arial"/>
                <a:cs typeface="Arial"/>
              </a:defRPr>
            </a:lvl1pPr>
          </a:lstStyle>
          <a:p>
            <a:pPr lvl="0"/>
            <a:r>
              <a:rPr lang="fr-FR"/>
              <a:t>Texte descriptif de l’entrée de méthodologie</a:t>
            </a:r>
          </a:p>
          <a:p>
            <a:pPr lvl="0"/>
            <a:r>
              <a:rPr lang="fr-FR"/>
              <a:t>En plusieurs lignes</a:t>
            </a:r>
          </a:p>
        </p:txBody>
      </p:sp>
      <p:sp>
        <p:nvSpPr>
          <p:cNvPr id="34" name="Espace réservé du texte 2"/>
          <p:cNvSpPr>
            <a:spLocks noGrp="1"/>
          </p:cNvSpPr>
          <p:nvPr>
            <p:ph type="body" sz="quarter" idx="29" hasCustomPrompt="1"/>
          </p:nvPr>
        </p:nvSpPr>
        <p:spPr>
          <a:xfrm>
            <a:off x="667573" y="2803281"/>
            <a:ext cx="3321353" cy="479182"/>
          </a:xfrm>
        </p:spPr>
        <p:txBody>
          <a:bodyPr>
            <a:normAutofit/>
          </a:bodyPr>
          <a:lstStyle>
            <a:lvl1pPr algn="r">
              <a:defRPr sz="2000" b="0">
                <a:solidFill>
                  <a:srgbClr val="0066FF"/>
                </a:solidFill>
              </a:defRPr>
            </a:lvl1pPr>
          </a:lstStyle>
          <a:p>
            <a:pPr lvl="0"/>
            <a:r>
              <a:rPr lang="fr-FR"/>
              <a:t>Modifier le titre</a:t>
            </a:r>
          </a:p>
        </p:txBody>
      </p:sp>
    </p:spTree>
    <p:extLst>
      <p:ext uri="{BB962C8B-B14F-4D97-AF65-F5344CB8AC3E}">
        <p14:creationId xmlns:p14="http://schemas.microsoft.com/office/powerpoint/2010/main" val="3159419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388487" y="6258153"/>
            <a:ext cx="2133600" cy="363854"/>
          </a:xfrm>
          <a:prstGeom prst="rect">
            <a:avLst/>
          </a:prstGeom>
        </p:spPr>
        <p:txBody>
          <a:bodyPr vert="horz" lIns="91440" tIns="45720" rIns="91440" bIns="45720" rtlCol="0" anchor="ctr"/>
          <a:lstStyle>
            <a:lvl1pPr algn="l">
              <a:defRPr sz="900">
                <a:solidFill>
                  <a:srgbClr val="0066FF"/>
                </a:solidFill>
              </a:defRPr>
            </a:lvl1pPr>
          </a:lstStyle>
          <a:p>
            <a:fld id="{87F266F4-0A04-49F0-8077-807ACA97F888}" type="slidenum">
              <a:rPr lang="fr-FR" smtClean="0"/>
              <a:pPr/>
              <a:t>‹N°›</a:t>
            </a:fld>
            <a:endParaRPr lang="fr-FR"/>
          </a:p>
        </p:txBody>
      </p:sp>
    </p:spTree>
    <p:extLst>
      <p:ext uri="{BB962C8B-B14F-4D97-AF65-F5344CB8AC3E}">
        <p14:creationId xmlns:p14="http://schemas.microsoft.com/office/powerpoint/2010/main" val="367467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calaire masque photo">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195377" y="238049"/>
            <a:ext cx="8750006" cy="6375720"/>
          </a:xfrm>
          <a:noFill/>
        </p:spPr>
        <p:txBody>
          <a:bodyPr>
            <a:normAutofit/>
          </a:bodyPr>
          <a:lstStyle>
            <a:lvl1pPr marL="0" indent="0">
              <a:buNone/>
              <a:defRPr sz="1300"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fr-FR"/>
              <a:t>Illustration</a:t>
            </a:r>
          </a:p>
        </p:txBody>
      </p:sp>
      <p:sp>
        <p:nvSpPr>
          <p:cNvPr id="8" name="Titre 1"/>
          <p:cNvSpPr>
            <a:spLocks noGrp="1"/>
          </p:cNvSpPr>
          <p:nvPr>
            <p:ph type="title" hasCustomPrompt="1"/>
          </p:nvPr>
        </p:nvSpPr>
        <p:spPr>
          <a:xfrm>
            <a:off x="746125" y="898682"/>
            <a:ext cx="7859713" cy="2134835"/>
          </a:xfrm>
        </p:spPr>
        <p:txBody>
          <a:bodyPr lIns="0" tIns="0" rIns="0" bIns="0" anchor="t" anchorCtr="0">
            <a:noAutofit/>
          </a:bodyPr>
          <a:lstStyle>
            <a:lvl1pPr>
              <a:defRPr sz="5000" b="0" baseline="0">
                <a:solidFill>
                  <a:schemeClr val="bg1"/>
                </a:solidFill>
              </a:defRPr>
            </a:lvl1pPr>
          </a:lstStyle>
          <a:p>
            <a:r>
              <a:rPr lang="fr-FR"/>
              <a:t>titre de la présentation</a:t>
            </a:r>
            <a:br>
              <a:rPr lang="fr-FR"/>
            </a:br>
            <a:r>
              <a:rPr lang="fr-FR"/>
              <a:t>sur 2 lignes</a:t>
            </a:r>
          </a:p>
        </p:txBody>
      </p:sp>
      <p:sp>
        <p:nvSpPr>
          <p:cNvPr id="17" name="Footer Placeholder 4"/>
          <p:cNvSpPr>
            <a:spLocks noGrp="1"/>
          </p:cNvSpPr>
          <p:nvPr>
            <p:ph type="ftr" sz="quarter" idx="3"/>
          </p:nvPr>
        </p:nvSpPr>
        <p:spPr>
          <a:xfrm>
            <a:off x="8394855" y="6065270"/>
            <a:ext cx="395280" cy="365125"/>
          </a:xfrm>
          <a:prstGeom prst="rect">
            <a:avLst/>
          </a:prstGeom>
        </p:spPr>
        <p:txBody>
          <a:bodyPr vert="horz" lIns="91440" tIns="45720" rIns="91440" bIns="45720" rtlCol="0" anchor="ctr"/>
          <a:lstStyle>
            <a:lvl1pPr algn="ctr">
              <a:defRPr sz="1000">
                <a:solidFill>
                  <a:schemeClr val="bg1"/>
                </a:solidFill>
                <a:latin typeface="Arial"/>
                <a:ea typeface="Verdana" panose="020B0604030504040204" pitchFamily="34" charset="0"/>
                <a:cs typeface="Arial"/>
              </a:defRPr>
            </a:lvl1pPr>
          </a:lstStyle>
          <a:p>
            <a:fld id="{87F266F4-0A04-49F0-8077-807ACA97F888}" type="slidenum">
              <a:rPr lang="fr-FR" smtClean="0"/>
              <a:pPr/>
              <a:t>‹N°›</a:t>
            </a:fld>
            <a:endParaRPr lang="fr-FR"/>
          </a:p>
        </p:txBody>
      </p:sp>
    </p:spTree>
    <p:extLst>
      <p:ext uri="{BB962C8B-B14F-4D97-AF65-F5344CB8AC3E}">
        <p14:creationId xmlns:p14="http://schemas.microsoft.com/office/powerpoint/2010/main" val="1508738478"/>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VISU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noProof="0">
              <a:solidFill>
                <a:schemeClr val="tx1"/>
              </a:solidFill>
            </a:endParaRPr>
          </a:p>
        </p:txBody>
      </p:sp>
      <p:sp>
        <p:nvSpPr>
          <p:cNvPr id="16" name="Rectangle 15"/>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5" name="Image 4" descr="PPT_4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975" y="5799264"/>
            <a:ext cx="2651760" cy="612648"/>
          </a:xfrm>
          <a:prstGeom prst="rect">
            <a:avLst/>
          </a:prstGeom>
        </p:spPr>
      </p:pic>
      <p:pic>
        <p:nvPicPr>
          <p:cNvPr id="6" name="Image 5" descr="PPT_43-0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4590" y="6000432"/>
            <a:ext cx="3727704" cy="210312"/>
          </a:xfrm>
          <a:prstGeom prst="rect">
            <a:avLst/>
          </a:prstGeom>
        </p:spPr>
      </p:pic>
    </p:spTree>
    <p:extLst>
      <p:ext uri="{BB962C8B-B14F-4D97-AF65-F5344CB8AC3E}">
        <p14:creationId xmlns:p14="http://schemas.microsoft.com/office/powerpoint/2010/main" val="376316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AND VISU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noProof="0">
              <a:solidFill>
                <a:schemeClr val="tx1"/>
              </a:solidFill>
            </a:endParaRPr>
          </a:p>
        </p:txBody>
      </p:sp>
      <p:sp>
        <p:nvSpPr>
          <p:cNvPr id="16" name="Rectangle 15"/>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5" name="Image 4" descr="PPT_4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975" y="5799264"/>
            <a:ext cx="2651760" cy="612648"/>
          </a:xfrm>
          <a:prstGeom prst="rect">
            <a:avLst/>
          </a:prstGeom>
        </p:spPr>
      </p:pic>
      <p:pic>
        <p:nvPicPr>
          <p:cNvPr id="6" name="Image 5" descr="PPT_43-0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4590" y="6000432"/>
            <a:ext cx="3727704" cy="210312"/>
          </a:xfrm>
          <a:prstGeom prst="rect">
            <a:avLst/>
          </a:prstGeom>
        </p:spPr>
      </p:pic>
    </p:spTree>
    <p:extLst>
      <p:ext uri="{BB962C8B-B14F-4D97-AF65-F5344CB8AC3E}">
        <p14:creationId xmlns:p14="http://schemas.microsoft.com/office/powerpoint/2010/main" val="238264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AND VISU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noProof="0">
              <a:solidFill>
                <a:schemeClr val="tx1"/>
              </a:solidFill>
            </a:endParaRPr>
          </a:p>
        </p:txBody>
      </p:sp>
      <p:sp>
        <p:nvSpPr>
          <p:cNvPr id="16" name="Rectangle 15"/>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5" name="Image 4" descr="PPT_4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975" y="5799264"/>
            <a:ext cx="2651760" cy="612648"/>
          </a:xfrm>
          <a:prstGeom prst="rect">
            <a:avLst/>
          </a:prstGeom>
        </p:spPr>
      </p:pic>
      <p:pic>
        <p:nvPicPr>
          <p:cNvPr id="6" name="Image 5" descr="PPT_43-0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4590" y="6000432"/>
            <a:ext cx="3727704" cy="210312"/>
          </a:xfrm>
          <a:prstGeom prst="rect">
            <a:avLst/>
          </a:prstGeom>
        </p:spPr>
      </p:pic>
    </p:spTree>
    <p:extLst>
      <p:ext uri="{BB962C8B-B14F-4D97-AF65-F5344CB8AC3E}">
        <p14:creationId xmlns:p14="http://schemas.microsoft.com/office/powerpoint/2010/main" val="22866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LIGHT">
    <p:spTree>
      <p:nvGrpSpPr>
        <p:cNvPr id="1" name=""/>
        <p:cNvGrpSpPr/>
        <p:nvPr/>
      </p:nvGrpSpPr>
      <p:grpSpPr>
        <a:xfrm>
          <a:off x="0" y="0"/>
          <a:ext cx="0" cy="0"/>
          <a:chOff x="0" y="0"/>
          <a:chExt cx="0" cy="0"/>
        </a:xfrm>
      </p:grpSpPr>
      <p:sp>
        <p:nvSpPr>
          <p:cNvPr id="13" name="Rectangle 12"/>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a:t>presentation title </a:t>
            </a:r>
            <a:br>
              <a:rPr lang="en-GB" noProof="0"/>
            </a:br>
            <a:r>
              <a:rPr lang="en-GB" noProof="0"/>
              <a:t>on two lines</a:t>
            </a:r>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subtitle</a:t>
            </a:r>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a:t>Location, 00/00/2015</a:t>
            </a:r>
          </a:p>
        </p:txBody>
      </p:sp>
      <p:pic>
        <p:nvPicPr>
          <p:cNvPr id="9" name="Image 8" descr="PPT_43-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975" y="5799264"/>
            <a:ext cx="2651760" cy="612648"/>
          </a:xfrm>
          <a:prstGeom prst="rect">
            <a:avLst/>
          </a:prstGeom>
        </p:spPr>
      </p:pic>
      <p:pic>
        <p:nvPicPr>
          <p:cNvPr id="10" name="Image 9" descr="PPT_43-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4590" y="6000432"/>
            <a:ext cx="3727704" cy="210312"/>
          </a:xfrm>
          <a:prstGeom prst="rect">
            <a:avLst/>
          </a:prstGeom>
        </p:spPr>
      </p:pic>
    </p:spTree>
    <p:extLst>
      <p:ext uri="{BB962C8B-B14F-4D97-AF65-F5344CB8AC3E}">
        <p14:creationId xmlns:p14="http://schemas.microsoft.com/office/powerpoint/2010/main" val="42826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E">
    <p:spTree>
      <p:nvGrpSpPr>
        <p:cNvPr id="1" name=""/>
        <p:cNvGrpSpPr/>
        <p:nvPr/>
      </p:nvGrpSpPr>
      <p:grpSpPr>
        <a:xfrm>
          <a:off x="0" y="0"/>
          <a:ext cx="0" cy="0"/>
          <a:chOff x="0" y="0"/>
          <a:chExt cx="0" cy="0"/>
        </a:xfrm>
      </p:grpSpPr>
      <p:sp>
        <p:nvSpPr>
          <p:cNvPr id="11" name="Espace réservé du contenu 2"/>
          <p:cNvSpPr>
            <a:spLocks noGrp="1"/>
          </p:cNvSpPr>
          <p:nvPr>
            <p:ph idx="1" hasCustomPrompt="1"/>
          </p:nvPr>
        </p:nvSpPr>
        <p:spPr>
          <a:xfrm>
            <a:off x="342578" y="1137313"/>
            <a:ext cx="8460000" cy="4739960"/>
          </a:xfrm>
        </p:spPr>
        <p:txBody>
          <a:bodyPr/>
          <a:lstStyle>
            <a:lvl1pPr>
              <a:defRPr/>
            </a:lvl1pPr>
            <a:lvl2pPr marL="358775" indent="-179388">
              <a:defRPr/>
            </a:lvl2pPr>
            <a:lvl3pPr marL="538163" indent="-182563">
              <a:defRPr/>
            </a:lvl3pPr>
            <a:lvl4pPr marL="719138" indent="-173038">
              <a:defRPr/>
            </a:lvl4pPr>
            <a:lvl5pPr marL="3175" indent="4763">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8" name="Titre 7"/>
          <p:cNvSpPr>
            <a:spLocks noGrp="1"/>
          </p:cNvSpPr>
          <p:nvPr>
            <p:ph type="title" hasCustomPrompt="1"/>
          </p:nvPr>
        </p:nvSpPr>
        <p:spPr>
          <a:xfrm>
            <a:off x="342578" y="116192"/>
            <a:ext cx="8460000" cy="745664"/>
          </a:xfrm>
        </p:spPr>
        <p:txBody>
          <a:bodyPr/>
          <a:lstStyle>
            <a:lvl1pPr>
              <a:defRPr/>
            </a:lvl1pPr>
          </a:lstStyle>
          <a:p>
            <a:r>
              <a:rPr lang="en-GB" noProof="0"/>
              <a:t>Slide title</a:t>
            </a:r>
          </a:p>
        </p:txBody>
      </p:sp>
      <p:sp>
        <p:nvSpPr>
          <p:cNvPr id="7" name="Espace réservé du pied de page 6"/>
          <p:cNvSpPr>
            <a:spLocks noGrp="1"/>
          </p:cNvSpPr>
          <p:nvPr>
            <p:ph type="ftr" sz="quarter" idx="11"/>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9" name="Espace réservé du numéro de diapositive 8"/>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cxnSp>
        <p:nvCxnSpPr>
          <p:cNvPr id="10" name="Connecteur droit 9"/>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35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44" y="2161430"/>
            <a:ext cx="6183163" cy="2851745"/>
          </a:xfrm>
        </p:spPr>
        <p:txBody>
          <a:bodyPr anchor="t">
            <a:noAutofit/>
          </a:bodyPr>
          <a:lstStyle>
            <a:lvl1pPr algn="l">
              <a:lnSpc>
                <a:spcPct val="85000"/>
              </a:lnSpc>
              <a:defRPr sz="3600" b="1" cap="all" baseline="0">
                <a:solidFill>
                  <a:schemeClr val="accent1"/>
                </a:solidFill>
              </a:defRPr>
            </a:lvl1pPr>
          </a:lstStyle>
          <a:p>
            <a:r>
              <a:rPr lang="en-GB" noProof="0"/>
              <a:t>Part Title</a:t>
            </a:r>
          </a:p>
        </p:txBody>
      </p:sp>
      <p:sp>
        <p:nvSpPr>
          <p:cNvPr id="10" name="Sous-titre 2"/>
          <p:cNvSpPr>
            <a:spLocks noGrp="1"/>
          </p:cNvSpPr>
          <p:nvPr>
            <p:ph type="subTitle" idx="1" hasCustomPrompt="1"/>
          </p:nvPr>
        </p:nvSpPr>
        <p:spPr>
          <a:xfrm>
            <a:off x="1432223" y="1681758"/>
            <a:ext cx="504000" cy="504000"/>
          </a:xfrm>
          <a:solidFill>
            <a:schemeClr val="accent1"/>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0</a:t>
            </a:r>
          </a:p>
        </p:txBody>
      </p:sp>
      <p:sp>
        <p:nvSpPr>
          <p:cNvPr id="7" name="Espace réservé du pied de page 2">
            <a:extLst>
              <a:ext uri="{FF2B5EF4-FFF2-40B4-BE49-F238E27FC236}">
                <a16:creationId xmlns:a16="http://schemas.microsoft.com/office/drawing/2014/main" id="{47B36C2C-DCE0-482D-BA4A-F1A6483E02DA}"/>
              </a:ext>
            </a:extLst>
          </p:cNvPr>
          <p:cNvSpPr>
            <a:spLocks noGrp="1"/>
          </p:cNvSpPr>
          <p:nvPr>
            <p:ph type="ftr" sz="quarter" idx="11"/>
          </p:nvPr>
        </p:nvSpPr>
        <p:spPr>
          <a:xfrm>
            <a:off x="5508104" y="6395560"/>
            <a:ext cx="2016000" cy="180000"/>
          </a:xfrm>
          <a:prstGeom prst="rect">
            <a:avLst/>
          </a:prstGeom>
        </p:spPr>
        <p:txBody>
          <a:bodyPr/>
          <a:lstStyle/>
          <a:p>
            <a:pPr>
              <a:defRPr/>
            </a:pPr>
            <a:r>
              <a:rPr lang="en-GB"/>
              <a:t>Websites factory DRUPAL 8</a:t>
            </a:r>
            <a:endParaRPr lang="en-GB" noProof="0"/>
          </a:p>
        </p:txBody>
      </p:sp>
      <p:sp>
        <p:nvSpPr>
          <p:cNvPr id="8" name="Espace réservé du numéro de diapositive 3">
            <a:extLst>
              <a:ext uri="{FF2B5EF4-FFF2-40B4-BE49-F238E27FC236}">
                <a16:creationId xmlns:a16="http://schemas.microsoft.com/office/drawing/2014/main" id="{C1BBAA51-5EF1-4864-9E15-57FB6AECCCBB}"/>
              </a:ext>
            </a:extLst>
          </p:cNvPr>
          <p:cNvSpPr>
            <a:spLocks noGrp="1"/>
          </p:cNvSpPr>
          <p:nvPr>
            <p:ph type="sldNum" sz="quarter" idx="12"/>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spTree>
    <p:extLst>
      <p:ext uri="{BB962C8B-B14F-4D97-AF65-F5344CB8AC3E}">
        <p14:creationId xmlns:p14="http://schemas.microsoft.com/office/powerpoint/2010/main" val="57734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a:lvl1pPr>
          </a:lstStyle>
          <a:p>
            <a:r>
              <a:rPr lang="en-GB" noProof="0"/>
              <a:t>Slide contents</a:t>
            </a:r>
          </a:p>
        </p:txBody>
      </p:sp>
      <p:sp>
        <p:nvSpPr>
          <p:cNvPr id="10" name="Espace réservé du texte 2"/>
          <p:cNvSpPr>
            <a:spLocks noGrp="1"/>
          </p:cNvSpPr>
          <p:nvPr>
            <p:ph type="body" idx="13" hasCustomPrompt="1"/>
          </p:nvPr>
        </p:nvSpPr>
        <p:spPr>
          <a:xfrm>
            <a:off x="755576" y="1658894"/>
            <a:ext cx="8064424" cy="4002354"/>
          </a:xfrm>
        </p:spPr>
        <p:txBody>
          <a:bodyPr lIns="0" anchor="ctr">
            <a:normAutofit/>
          </a:bodyPr>
          <a:lstStyle>
            <a:lvl1pPr marL="363538" indent="-363538">
              <a:lnSpc>
                <a:spcPct val="200000"/>
              </a:lnSpc>
              <a:buClr>
                <a:srgbClr val="E6A01E"/>
              </a:buClr>
              <a:buSzPct val="100000"/>
              <a:buFont typeface="+mj-lt"/>
              <a:buAutoNum type="arabicPeriod"/>
              <a:tabLst>
                <a:tab pos="2690813" algn="l"/>
              </a:tabLst>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Part title 1</a:t>
            </a:r>
          </a:p>
        </p:txBody>
      </p:sp>
      <p:sp>
        <p:nvSpPr>
          <p:cNvPr id="7" name="Espace réservé du pied de page 6"/>
          <p:cNvSpPr>
            <a:spLocks noGrp="1"/>
          </p:cNvSpPr>
          <p:nvPr>
            <p:ph type="ftr" sz="quarter" idx="19"/>
          </p:nvPr>
        </p:nvSpPr>
        <p:spPr>
          <a:xfrm>
            <a:off x="5602564" y="6395560"/>
            <a:ext cx="2016000" cy="180000"/>
          </a:xfrm>
          <a:prstGeom prst="rect">
            <a:avLst/>
          </a:prstGeom>
        </p:spPr>
        <p:txBody>
          <a:bodyPr/>
          <a:lstStyle>
            <a:lvl1pPr marL="0" algn="r" defTabSz="914400" rtl="0" eaLnBrk="1" latinLnBrk="0" hangingPunct="1">
              <a:defRPr/>
            </a:lvl1pPr>
          </a:lstStyle>
          <a:p>
            <a:pPr>
              <a:defRPr/>
            </a:pPr>
            <a:r>
              <a:rPr lang="en-GB" sz="800" kern="1200">
                <a:solidFill>
                  <a:schemeClr val="bg1"/>
                </a:solidFill>
                <a:latin typeface="+mn-lt"/>
                <a:ea typeface="+mn-ea"/>
                <a:cs typeface="+mn-cs"/>
              </a:rPr>
              <a:t>Websites factory DRUPAL 8</a:t>
            </a:r>
          </a:p>
        </p:txBody>
      </p:sp>
      <p:sp>
        <p:nvSpPr>
          <p:cNvPr id="8" name="Espace réservé du numéro de diapositive 7"/>
          <p:cNvSpPr>
            <a:spLocks noGrp="1"/>
          </p:cNvSpPr>
          <p:nvPr>
            <p:ph type="sldNum" sz="quarter" idx="20"/>
          </p:nvPr>
        </p:nvSpPr>
        <p:spPr>
          <a:xfrm>
            <a:off x="8369768" y="6395560"/>
            <a:ext cx="180000" cy="180000"/>
          </a:xfrm>
          <a:prstGeom prst="rect">
            <a:avLst/>
          </a:prstGeom>
        </p:spPr>
        <p:txBody>
          <a:bodyPr/>
          <a:lstStyle/>
          <a:p>
            <a:pPr>
              <a:defRPr/>
            </a:pPr>
            <a:fld id="{276219AF-F5ED-455B-A512-B03AB3602319}" type="slidenum">
              <a:rPr lang="en-GB" noProof="0" smtClean="0"/>
              <a:pPr>
                <a:defRPr/>
              </a:pPr>
              <a:t>‹N°›</a:t>
            </a:fld>
            <a:endParaRPr lang="en-GB" noProof="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27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D2C3B4-3726-466C-8FE9-FF5838CF3396}"/>
              </a:ext>
            </a:extLst>
          </p:cNvPr>
          <p:cNvSpPr/>
          <p:nvPr userDrawn="1"/>
        </p:nvSpPr>
        <p:spPr>
          <a:xfrm>
            <a:off x="539552" y="6237312"/>
            <a:ext cx="1872208" cy="50448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a:solidFill>
                <a:schemeClr val="tx1"/>
              </a:solidFill>
            </a:endParaRPr>
          </a:p>
        </p:txBody>
      </p:sp>
      <p:sp>
        <p:nvSpPr>
          <p:cNvPr id="2" name="Espace réservé du titre 1"/>
          <p:cNvSpPr>
            <a:spLocks noGrp="1"/>
          </p:cNvSpPr>
          <p:nvPr>
            <p:ph type="title"/>
          </p:nvPr>
        </p:nvSpPr>
        <p:spPr>
          <a:xfrm>
            <a:off x="342578" y="116192"/>
            <a:ext cx="8460000" cy="745664"/>
          </a:xfrm>
          <a:prstGeom prst="rect">
            <a:avLst/>
          </a:prstGeom>
        </p:spPr>
        <p:txBody>
          <a:bodyPr vert="horz" lIns="0" tIns="0" rIns="0" bIns="0" rtlCol="0" anchor="ctr" anchorCtr="0">
            <a:normAutofit/>
          </a:bodyPr>
          <a:lstStyle/>
          <a:p>
            <a:r>
              <a:rPr lang="en-GB" noProof="0" err="1"/>
              <a:t>Modifiez</a:t>
            </a:r>
            <a:r>
              <a:rPr lang="en-GB" noProof="0"/>
              <a:t> le style du titre</a:t>
            </a:r>
          </a:p>
        </p:txBody>
      </p:sp>
      <p:sp>
        <p:nvSpPr>
          <p:cNvPr id="3" name="Espace réservé du texte 2"/>
          <p:cNvSpPr>
            <a:spLocks noGrp="1"/>
          </p:cNvSpPr>
          <p:nvPr>
            <p:ph type="body" idx="1"/>
          </p:nvPr>
        </p:nvSpPr>
        <p:spPr>
          <a:xfrm>
            <a:off x="342578" y="1653183"/>
            <a:ext cx="8460000" cy="4224089"/>
          </a:xfrm>
          <a:prstGeom prst="rect">
            <a:avLst/>
          </a:prstGeom>
        </p:spPr>
        <p:txBody>
          <a:bodyPr vert="horz" lIns="0" tIns="0" rIns="0" bIns="0" rtlCol="0" anchor="t" anchorCtr="0">
            <a:normAutofit/>
          </a:bodyPr>
          <a:lstStyle/>
          <a:p>
            <a:pPr lvl="0"/>
            <a:r>
              <a:rPr lang="en-GB" noProof="0" err="1"/>
              <a:t>Modifiez</a:t>
            </a:r>
            <a:r>
              <a:rPr lang="en-GB" noProof="0"/>
              <a:t> les styles du </a:t>
            </a:r>
            <a:r>
              <a:rPr lang="en-GB" noProof="0" err="1"/>
              <a:t>texte</a:t>
            </a:r>
            <a:r>
              <a:rPr lang="en-GB" noProof="0"/>
              <a:t> du masque</a:t>
            </a:r>
          </a:p>
          <a:p>
            <a:pPr lvl="1"/>
            <a:r>
              <a:rPr lang="en-GB" noProof="0" err="1"/>
              <a:t>Deuxième</a:t>
            </a:r>
            <a:r>
              <a:rPr lang="en-GB" noProof="0"/>
              <a:t> </a:t>
            </a:r>
            <a:r>
              <a:rPr lang="en-GB" noProof="0" err="1"/>
              <a:t>niveau</a:t>
            </a:r>
            <a:endParaRPr lang="en-GB" noProof="0"/>
          </a:p>
          <a:p>
            <a:pPr lvl="2"/>
            <a:r>
              <a:rPr lang="en-GB" noProof="0" err="1"/>
              <a:t>Troisième</a:t>
            </a:r>
            <a:r>
              <a:rPr lang="en-GB" noProof="0"/>
              <a:t> </a:t>
            </a:r>
            <a:r>
              <a:rPr lang="en-GB" noProof="0" err="1"/>
              <a:t>niveau</a:t>
            </a:r>
            <a:endParaRPr lang="en-GB" noProof="0"/>
          </a:p>
          <a:p>
            <a:pPr lvl="3"/>
            <a:r>
              <a:rPr lang="en-GB" noProof="0" err="1"/>
              <a:t>Quatrième</a:t>
            </a:r>
            <a:r>
              <a:rPr lang="en-GB" noProof="0"/>
              <a:t> </a:t>
            </a:r>
            <a:r>
              <a:rPr lang="en-GB" noProof="0" err="1"/>
              <a:t>niveau</a:t>
            </a:r>
            <a:endParaRPr lang="en-GB" noProof="0"/>
          </a:p>
          <a:p>
            <a:pPr lvl="4"/>
            <a:r>
              <a:rPr lang="en-GB" noProof="0" err="1"/>
              <a:t>Cinquième</a:t>
            </a:r>
            <a:r>
              <a:rPr lang="en-GB" noProof="0"/>
              <a:t> </a:t>
            </a:r>
            <a:r>
              <a:rPr lang="en-GB" noProof="0" err="1"/>
              <a:t>niveau</a:t>
            </a:r>
            <a:endParaRPr lang="en-GB" noProof="0"/>
          </a:p>
        </p:txBody>
      </p:sp>
      <p:sp>
        <p:nvSpPr>
          <p:cNvPr id="17" name="Espace réservé du numéro de diapositive 16"/>
          <p:cNvSpPr>
            <a:spLocks noGrp="1" noChangeArrowheads="1"/>
          </p:cNvSpPr>
          <p:nvPr>
            <p:ph type="sldNum" sz="quarter" idx="4"/>
          </p:nvPr>
        </p:nvSpPr>
        <p:spPr bwMode="auto">
          <a:xfrm>
            <a:off x="8369768" y="6395560"/>
            <a:ext cx="18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b="1">
                <a:solidFill>
                  <a:schemeClr val="bg1"/>
                </a:solidFill>
              </a:defRPr>
            </a:lvl1pPr>
          </a:lstStyle>
          <a:p>
            <a:pPr>
              <a:defRPr/>
            </a:pPr>
            <a:fld id="{276219AF-F5ED-455B-A512-B03AB3602319}" type="slidenum">
              <a:rPr lang="en-GB" noProof="0" smtClean="0"/>
              <a:pPr>
                <a:defRPr/>
              </a:pPr>
              <a:t>‹N°›</a:t>
            </a:fld>
            <a:endParaRPr lang="en-GB" noProof="0"/>
          </a:p>
        </p:txBody>
      </p:sp>
      <p:cxnSp>
        <p:nvCxnSpPr>
          <p:cNvPr id="15" name="Connecteur droit 14"/>
          <p:cNvCxnSpPr/>
          <p:nvPr/>
        </p:nvCxnSpPr>
        <p:spPr>
          <a:xfrm>
            <a:off x="342578" y="610244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descr="PPT_43-07.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143003" y="6411468"/>
            <a:ext cx="2319528" cy="131064"/>
          </a:xfrm>
          <a:prstGeom prst="rect">
            <a:avLst/>
          </a:prstGeom>
        </p:spPr>
      </p:pic>
      <p:pic>
        <p:nvPicPr>
          <p:cNvPr id="11" name="Image 10" descr="PPT_43-06.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40135" y="6286500"/>
            <a:ext cx="1652016" cy="381000"/>
          </a:xfrm>
          <a:prstGeom prst="rect">
            <a:avLst/>
          </a:prstGeom>
        </p:spPr>
      </p:pic>
    </p:spTree>
    <p:extLst>
      <p:ext uri="{BB962C8B-B14F-4D97-AF65-F5344CB8AC3E}">
        <p14:creationId xmlns:p14="http://schemas.microsoft.com/office/powerpoint/2010/main" val="3462965184"/>
      </p:ext>
    </p:extLst>
  </p:cSld>
  <p:clrMap bg1="dk1" tx1="lt1" bg2="dk2" tx2="lt2" accent1="accent1" accent2="accent2" accent3="accent3" accent4="accent4" accent5="accent5" accent6="accent6" hlink="hlink" folHlink="folHlink"/>
  <p:sldLayoutIdLst>
    <p:sldLayoutId id="2147483662" r:id="rId1"/>
    <p:sldLayoutId id="2147483685" r:id="rId2"/>
    <p:sldLayoutId id="2147483686" r:id="rId3"/>
    <p:sldLayoutId id="2147483688" r:id="rId4"/>
    <p:sldLayoutId id="2147483687" r:id="rId5"/>
    <p:sldLayoutId id="2147483677" r:id="rId6"/>
    <p:sldLayoutId id="2147483663" r:id="rId7"/>
    <p:sldLayoutId id="2147483679" r:id="rId8"/>
    <p:sldLayoutId id="2147483675" r:id="rId9"/>
    <p:sldLayoutId id="2147483696" r:id="rId10"/>
    <p:sldLayoutId id="2147483666" r:id="rId11"/>
    <p:sldLayoutId id="2147483680" r:id="rId12"/>
    <p:sldLayoutId id="2147483681" r:id="rId13"/>
    <p:sldLayoutId id="2147483682" r:id="rId14"/>
    <p:sldLayoutId id="2147483683" r:id="rId15"/>
    <p:sldLayoutId id="2147483684" r:id="rId16"/>
    <p:sldLayoutId id="2147483689" r:id="rId17"/>
    <p:sldLayoutId id="2147483690" r:id="rId18"/>
    <p:sldLayoutId id="2147483692" r:id="rId19"/>
    <p:sldLayoutId id="2147483691" r:id="rId20"/>
    <p:sldLayoutId id="2147483693" r:id="rId21"/>
    <p:sldLayoutId id="2147483694" r:id="rId22"/>
    <p:sldLayoutId id="2147483695" r:id="rId23"/>
  </p:sldLayoutIdLst>
  <p:hf hdr="0"/>
  <p:txStyles>
    <p:title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446088" indent="-179388" algn="l" defTabSz="914400" rtl="0" eaLnBrk="1" latinLnBrk="0" hangingPunct="1">
        <a:spcBef>
          <a:spcPts val="200"/>
        </a:spcBef>
        <a:buClr>
          <a:schemeClr val="accent1"/>
        </a:buClr>
        <a:buSzPct val="90000"/>
        <a:buFont typeface="Wingdings" panose="05000000000000000000" pitchFamily="2" charset="2"/>
        <a:buChar char="§"/>
        <a:defRPr sz="1600" kern="1200">
          <a:solidFill>
            <a:schemeClr val="bg1"/>
          </a:solidFill>
          <a:latin typeface="+mn-lt"/>
          <a:ea typeface="+mn-ea"/>
          <a:cs typeface="+mn-cs"/>
        </a:defRPr>
      </a:lvl2pPr>
      <a:lvl3pPr marL="804863" indent="-17621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1158875" indent="-168275"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0" indent="0"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000" contrast="2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90202" y="255589"/>
            <a:ext cx="6126014" cy="864000"/>
          </a:xfrm>
        </p:spPr>
        <p:txBody>
          <a:bodyPr/>
          <a:lstStyle/>
          <a:p>
            <a:r>
              <a:rPr lang="fr-FR" err="1">
                <a:solidFill>
                  <a:srgbClr val="00A76C"/>
                </a:solidFill>
              </a:rPr>
              <a:t>Websites</a:t>
            </a:r>
            <a:r>
              <a:rPr lang="fr-FR">
                <a:solidFill>
                  <a:srgbClr val="00A76C"/>
                </a:solidFill>
              </a:rPr>
              <a:t> </a:t>
            </a:r>
            <a:r>
              <a:rPr lang="fr-FR" err="1">
                <a:solidFill>
                  <a:srgbClr val="00A76C"/>
                </a:solidFill>
              </a:rPr>
              <a:t>factory</a:t>
            </a:r>
            <a:r>
              <a:rPr lang="fr-FR">
                <a:solidFill>
                  <a:srgbClr val="00A76C"/>
                </a:solidFill>
              </a:rPr>
              <a:t> DRUPAL 8</a:t>
            </a:r>
          </a:p>
        </p:txBody>
      </p:sp>
      <p:sp>
        <p:nvSpPr>
          <p:cNvPr id="6" name="Sous-titre 5"/>
          <p:cNvSpPr>
            <a:spLocks noGrp="1"/>
          </p:cNvSpPr>
          <p:nvPr>
            <p:ph type="subTitle" idx="1"/>
          </p:nvPr>
        </p:nvSpPr>
        <p:spPr/>
        <p:txBody>
          <a:bodyPr/>
          <a:lstStyle/>
          <a:p>
            <a:r>
              <a:rPr lang="fr-FR" err="1">
                <a:solidFill>
                  <a:srgbClr val="00A76C"/>
                </a:solidFill>
              </a:rPr>
              <a:t>Webform</a:t>
            </a:r>
            <a:endParaRPr lang="en-US" err="1"/>
          </a:p>
        </p:txBody>
      </p:sp>
      <p:sp>
        <p:nvSpPr>
          <p:cNvPr id="4" name="Espace réservé du texte 3"/>
          <p:cNvSpPr>
            <a:spLocks noGrp="1"/>
          </p:cNvSpPr>
          <p:nvPr>
            <p:ph type="body" idx="13"/>
          </p:nvPr>
        </p:nvSpPr>
        <p:spPr/>
        <p:txBody>
          <a:bodyPr/>
          <a:lstStyle/>
          <a:p>
            <a:r>
              <a:rPr lang="fr-FR">
                <a:cs typeface="Arial"/>
              </a:rPr>
              <a:t>Digital </a:t>
            </a:r>
            <a:r>
              <a:rPr lang="fr-FR" err="1">
                <a:cs typeface="Arial"/>
              </a:rPr>
              <a:t>corparate</a:t>
            </a:r>
          </a:p>
        </p:txBody>
      </p:sp>
      <p:sp>
        <p:nvSpPr>
          <p:cNvPr id="5" name="Espace réservé du texte 4"/>
          <p:cNvSpPr>
            <a:spLocks noGrp="1"/>
          </p:cNvSpPr>
          <p:nvPr>
            <p:ph type="body" idx="14"/>
          </p:nvPr>
        </p:nvSpPr>
        <p:spPr/>
        <p:txBody>
          <a:bodyPr/>
          <a:lstStyle/>
          <a:p>
            <a:r>
              <a:rPr lang="fr-FR"/>
              <a:t>May 2020</a:t>
            </a:r>
          </a:p>
        </p:txBody>
      </p:sp>
    </p:spTree>
    <p:extLst>
      <p:ext uri="{BB962C8B-B14F-4D97-AF65-F5344CB8AC3E}">
        <p14:creationId xmlns:p14="http://schemas.microsoft.com/office/powerpoint/2010/main" val="362733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1882567"/>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customize</a:t>
            </a:r>
            <a:r>
              <a:rPr lang="fr-FR">
                <a:solidFill>
                  <a:schemeClr val="bg1"/>
                </a:solidFill>
                <a:ea typeface="+mn-lt"/>
                <a:cs typeface="+mn-lt"/>
              </a:rPr>
              <a:t> </a:t>
            </a:r>
            <a:r>
              <a:rPr lang="fr-FR" err="1">
                <a:solidFill>
                  <a:schemeClr val="bg1"/>
                </a:solidFill>
                <a:ea typeface="+mn-lt"/>
                <a:cs typeface="+mn-lt"/>
              </a:rPr>
              <a:t>other</a:t>
            </a:r>
            <a:r>
              <a:rPr lang="fr-FR">
                <a:solidFill>
                  <a:schemeClr val="bg1"/>
                </a:solidFill>
                <a:ea typeface="+mn-lt"/>
                <a:cs typeface="+mn-lt"/>
              </a:rPr>
              <a:t> aspects of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Settings</a:t>
            </a:r>
            <a:r>
              <a:rPr lang="fr-FR">
                <a:solidFill>
                  <a:schemeClr val="bg1"/>
                </a:solidFill>
                <a:ea typeface="+mn-lt"/>
                <a:cs typeface="+mn-lt"/>
              </a:rPr>
              <a:t> Tab:</a:t>
            </a: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Confirmation options</a:t>
            </a:r>
          </a:p>
          <a:p>
            <a:pPr marL="742950" lvl="1" indent="-285750">
              <a:spcBef>
                <a:spcPts val="200"/>
              </a:spcBef>
              <a:buClr>
                <a:schemeClr val="accent4"/>
              </a:buClr>
              <a:buSzPct val="100000"/>
              <a:buFont typeface="Arial" panose="020B0604020202020204" pitchFamily="34" charset="0"/>
              <a:buChar char="•"/>
            </a:pPr>
            <a:r>
              <a:rPr lang="fr-FR" err="1">
                <a:solidFill>
                  <a:schemeClr val="bg1"/>
                </a:solidFill>
                <a:ea typeface="+mn-lt"/>
                <a:cs typeface="+mn-lt"/>
              </a:rPr>
              <a:t>Salesforce</a:t>
            </a:r>
            <a:endParaRPr lang="fr-FR">
              <a:solidFill>
                <a:schemeClr val="bg1"/>
              </a:solidFill>
              <a:ea typeface="+mn-lt"/>
              <a:cs typeface="+mn-lt"/>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Emails</a:t>
            </a:r>
            <a:endParaRPr lang="fr-FR">
              <a:solidFill>
                <a:schemeClr val="bg1"/>
              </a:solidFill>
              <a:cs typeface="Arial"/>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Arial"/>
              </a:rPr>
              <a:t>….</a:t>
            </a:r>
            <a:endParaRPr lang="fr-FR">
              <a:solidFill>
                <a:schemeClr val="bg1"/>
              </a:solidFill>
              <a:ea typeface="+mn-lt"/>
              <a:cs typeface="+mn-lt"/>
            </a:endParaRPr>
          </a:p>
        </p:txBody>
      </p:sp>
      <p:pic>
        <p:nvPicPr>
          <p:cNvPr id="6" name="Image 5"/>
          <p:cNvPicPr>
            <a:picLocks noChangeAspect="1"/>
          </p:cNvPicPr>
          <p:nvPr/>
        </p:nvPicPr>
        <p:blipFill>
          <a:blip r:embed="rId2"/>
          <a:stretch>
            <a:fillRect/>
          </a:stretch>
        </p:blipFill>
        <p:spPr>
          <a:xfrm>
            <a:off x="2402435" y="2563453"/>
            <a:ext cx="5603204" cy="3300685"/>
          </a:xfrm>
          <a:prstGeom prst="rect">
            <a:avLst/>
          </a:prstGeom>
        </p:spPr>
      </p:pic>
      <p:sp>
        <p:nvSpPr>
          <p:cNvPr id="8" name="Slide Number Placeholder 4">
            <a:extLst>
              <a:ext uri="{FF2B5EF4-FFF2-40B4-BE49-F238E27FC236}">
                <a16:creationId xmlns:a16="http://schemas.microsoft.com/office/drawing/2014/main" id="{BBE90E70-F30A-4118-B535-0245E39ED96D}"/>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10</a:t>
            </a:fld>
            <a:endParaRPr lang="en-GB" noProof="0"/>
          </a:p>
        </p:txBody>
      </p:sp>
    </p:spTree>
    <p:extLst>
      <p:ext uri="{BB962C8B-B14F-4D97-AF65-F5344CB8AC3E}">
        <p14:creationId xmlns:p14="http://schemas.microsoft.com/office/powerpoint/2010/main" val="386749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1882567"/>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customize</a:t>
            </a:r>
            <a:r>
              <a:rPr lang="fr-FR">
                <a:solidFill>
                  <a:schemeClr val="bg1"/>
                </a:solidFill>
                <a:ea typeface="+mn-lt"/>
                <a:cs typeface="+mn-lt"/>
              </a:rPr>
              <a:t> </a:t>
            </a:r>
            <a:r>
              <a:rPr lang="fr-FR" err="1">
                <a:solidFill>
                  <a:schemeClr val="bg1"/>
                </a:solidFill>
                <a:ea typeface="+mn-lt"/>
                <a:cs typeface="+mn-lt"/>
              </a:rPr>
              <a:t>other</a:t>
            </a:r>
            <a:r>
              <a:rPr lang="fr-FR">
                <a:solidFill>
                  <a:schemeClr val="bg1"/>
                </a:solidFill>
                <a:ea typeface="+mn-lt"/>
                <a:cs typeface="+mn-lt"/>
              </a:rPr>
              <a:t> aspects of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Settings</a:t>
            </a:r>
            <a:r>
              <a:rPr lang="fr-FR">
                <a:solidFill>
                  <a:schemeClr val="bg1"/>
                </a:solidFill>
                <a:ea typeface="+mn-lt"/>
                <a:cs typeface="+mn-lt"/>
              </a:rPr>
              <a:t> Tab:</a:t>
            </a: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Confirmation options</a:t>
            </a:r>
          </a:p>
          <a:p>
            <a:pPr marL="742950" lvl="1" indent="-285750">
              <a:spcBef>
                <a:spcPts val="200"/>
              </a:spcBef>
              <a:buClr>
                <a:schemeClr val="accent4"/>
              </a:buClr>
              <a:buSzPct val="100000"/>
              <a:buFont typeface="Arial" panose="020B0604020202020204" pitchFamily="34" charset="0"/>
              <a:buChar char="•"/>
            </a:pPr>
            <a:r>
              <a:rPr lang="fr-FR" err="1">
                <a:solidFill>
                  <a:schemeClr val="bg1"/>
                </a:solidFill>
                <a:ea typeface="+mn-lt"/>
                <a:cs typeface="+mn-lt"/>
              </a:rPr>
              <a:t>Salesforce</a:t>
            </a:r>
            <a:endParaRPr lang="fr-FR">
              <a:solidFill>
                <a:schemeClr val="bg1"/>
              </a:solidFill>
              <a:ea typeface="+mn-lt"/>
              <a:cs typeface="+mn-lt"/>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Emails</a:t>
            </a:r>
            <a:endParaRPr lang="fr-FR">
              <a:solidFill>
                <a:schemeClr val="bg1"/>
              </a:solidFill>
              <a:cs typeface="Arial"/>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Arial"/>
              </a:rPr>
              <a:t>….</a:t>
            </a:r>
            <a:endParaRPr lang="fr-FR">
              <a:solidFill>
                <a:schemeClr val="bg1"/>
              </a:solidFill>
              <a:ea typeface="+mn-lt"/>
              <a:cs typeface="+mn-lt"/>
            </a:endParaRPr>
          </a:p>
        </p:txBody>
      </p:sp>
      <p:pic>
        <p:nvPicPr>
          <p:cNvPr id="6" name="Image 5"/>
          <p:cNvPicPr>
            <a:picLocks noChangeAspect="1"/>
          </p:cNvPicPr>
          <p:nvPr/>
        </p:nvPicPr>
        <p:blipFill>
          <a:blip r:embed="rId2"/>
          <a:stretch>
            <a:fillRect/>
          </a:stretch>
        </p:blipFill>
        <p:spPr>
          <a:xfrm>
            <a:off x="2402435" y="2563453"/>
            <a:ext cx="5603204" cy="3300685"/>
          </a:xfrm>
          <a:prstGeom prst="rect">
            <a:avLst/>
          </a:prstGeom>
        </p:spPr>
      </p:pic>
      <p:sp>
        <p:nvSpPr>
          <p:cNvPr id="8" name="Slide Number Placeholder 4">
            <a:extLst>
              <a:ext uri="{FF2B5EF4-FFF2-40B4-BE49-F238E27FC236}">
                <a16:creationId xmlns:a16="http://schemas.microsoft.com/office/drawing/2014/main" id="{65C5D099-FB32-499C-B963-EC75A1BA71F6}"/>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11</a:t>
            </a:fld>
            <a:endParaRPr lang="en-GB" noProof="0"/>
          </a:p>
        </p:txBody>
      </p:sp>
    </p:spTree>
    <p:extLst>
      <p:ext uri="{BB962C8B-B14F-4D97-AF65-F5344CB8AC3E}">
        <p14:creationId xmlns:p14="http://schemas.microsoft.com/office/powerpoint/2010/main" val="175880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1882567"/>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customize</a:t>
            </a:r>
            <a:r>
              <a:rPr lang="fr-FR">
                <a:solidFill>
                  <a:schemeClr val="bg1"/>
                </a:solidFill>
                <a:ea typeface="+mn-lt"/>
                <a:cs typeface="+mn-lt"/>
              </a:rPr>
              <a:t> </a:t>
            </a:r>
            <a:r>
              <a:rPr lang="fr-FR" err="1">
                <a:solidFill>
                  <a:schemeClr val="bg1"/>
                </a:solidFill>
                <a:ea typeface="+mn-lt"/>
                <a:cs typeface="+mn-lt"/>
              </a:rPr>
              <a:t>other</a:t>
            </a:r>
            <a:r>
              <a:rPr lang="fr-FR">
                <a:solidFill>
                  <a:schemeClr val="bg1"/>
                </a:solidFill>
                <a:ea typeface="+mn-lt"/>
                <a:cs typeface="+mn-lt"/>
              </a:rPr>
              <a:t> aspects of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Settings</a:t>
            </a:r>
            <a:r>
              <a:rPr lang="fr-FR">
                <a:solidFill>
                  <a:schemeClr val="bg1"/>
                </a:solidFill>
                <a:ea typeface="+mn-lt"/>
                <a:cs typeface="+mn-lt"/>
              </a:rPr>
              <a:t> Tab:</a:t>
            </a: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Confirmation options</a:t>
            </a:r>
          </a:p>
          <a:p>
            <a:pPr marL="742950" lvl="1" indent="-285750">
              <a:spcBef>
                <a:spcPts val="200"/>
              </a:spcBef>
              <a:buClr>
                <a:schemeClr val="accent4"/>
              </a:buClr>
              <a:buSzPct val="100000"/>
              <a:buFont typeface="Arial" panose="020B0604020202020204" pitchFamily="34" charset="0"/>
              <a:buChar char="•"/>
            </a:pPr>
            <a:r>
              <a:rPr lang="fr-FR" err="1">
                <a:solidFill>
                  <a:schemeClr val="bg1"/>
                </a:solidFill>
                <a:ea typeface="+mn-lt"/>
                <a:cs typeface="+mn-lt"/>
              </a:rPr>
              <a:t>Salesforce</a:t>
            </a:r>
            <a:endParaRPr lang="fr-FR">
              <a:solidFill>
                <a:schemeClr val="bg1"/>
              </a:solidFill>
              <a:ea typeface="+mn-lt"/>
              <a:cs typeface="+mn-lt"/>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mn-lt"/>
              </a:rPr>
              <a:t>Emails</a:t>
            </a:r>
            <a:endParaRPr lang="fr-FR">
              <a:solidFill>
                <a:schemeClr val="bg1"/>
              </a:solidFill>
              <a:cs typeface="Arial"/>
            </a:endParaRPr>
          </a:p>
          <a:p>
            <a:pPr marL="742950" lvl="1" indent="-285750">
              <a:spcBef>
                <a:spcPts val="200"/>
              </a:spcBef>
              <a:buClr>
                <a:schemeClr val="accent4"/>
              </a:buClr>
              <a:buSzPct val="100000"/>
              <a:buFont typeface="Arial" panose="020B0604020202020204" pitchFamily="34" charset="0"/>
              <a:buChar char="•"/>
            </a:pPr>
            <a:r>
              <a:rPr lang="fr-FR">
                <a:solidFill>
                  <a:schemeClr val="bg1"/>
                </a:solidFill>
                <a:ea typeface="+mn-lt"/>
                <a:cs typeface="Arial"/>
              </a:rPr>
              <a:t>….</a:t>
            </a:r>
            <a:endParaRPr lang="fr-FR">
              <a:solidFill>
                <a:schemeClr val="bg1"/>
              </a:solidFill>
              <a:ea typeface="+mn-lt"/>
              <a:cs typeface="+mn-lt"/>
            </a:endParaRPr>
          </a:p>
        </p:txBody>
      </p:sp>
      <p:pic>
        <p:nvPicPr>
          <p:cNvPr id="2" name="Image 1"/>
          <p:cNvPicPr>
            <a:picLocks noChangeAspect="1"/>
          </p:cNvPicPr>
          <p:nvPr/>
        </p:nvPicPr>
        <p:blipFill>
          <a:blip r:embed="rId2"/>
          <a:stretch>
            <a:fillRect/>
          </a:stretch>
        </p:blipFill>
        <p:spPr>
          <a:xfrm>
            <a:off x="646879" y="2744423"/>
            <a:ext cx="7993255" cy="3402916"/>
          </a:xfrm>
          <a:prstGeom prst="rect">
            <a:avLst/>
          </a:prstGeom>
        </p:spPr>
      </p:pic>
      <p:sp>
        <p:nvSpPr>
          <p:cNvPr id="7" name="Slide Number Placeholder 4">
            <a:extLst>
              <a:ext uri="{FF2B5EF4-FFF2-40B4-BE49-F238E27FC236}">
                <a16:creationId xmlns:a16="http://schemas.microsoft.com/office/drawing/2014/main" id="{779F3D6E-7F93-488E-9B56-EDD329A4B977}"/>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12</a:t>
            </a:fld>
            <a:endParaRPr lang="en-GB" noProof="0"/>
          </a:p>
        </p:txBody>
      </p:sp>
    </p:spTree>
    <p:extLst>
      <p:ext uri="{BB962C8B-B14F-4D97-AF65-F5344CB8AC3E}">
        <p14:creationId xmlns:p14="http://schemas.microsoft.com/office/powerpoint/2010/main" val="180242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450154" y="4008468"/>
            <a:ext cx="2744608" cy="1779974"/>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can include webform files as attachments in email with this options in email handler:</a:t>
            </a:r>
          </a:p>
        </p:txBody>
      </p:sp>
      <p:pic>
        <p:nvPicPr>
          <p:cNvPr id="6" name="Picture 6">
            <a:extLst>
              <a:ext uri="{FF2B5EF4-FFF2-40B4-BE49-F238E27FC236}">
                <a16:creationId xmlns:a16="http://schemas.microsoft.com/office/drawing/2014/main" id="{CC0F155D-9464-41F9-B9C7-52C282B7DAED}"/>
              </a:ext>
            </a:extLst>
          </p:cNvPr>
          <p:cNvPicPr>
            <a:picLocks noChangeAspect="1"/>
          </p:cNvPicPr>
          <p:nvPr/>
        </p:nvPicPr>
        <p:blipFill>
          <a:blip r:embed="rId2"/>
          <a:stretch>
            <a:fillRect/>
          </a:stretch>
        </p:blipFill>
        <p:spPr>
          <a:xfrm>
            <a:off x="3827929" y="978220"/>
            <a:ext cx="3657600" cy="4838806"/>
          </a:xfrm>
          <a:prstGeom prst="rect">
            <a:avLst/>
          </a:prstGeom>
        </p:spPr>
      </p:pic>
      <p:sp>
        <p:nvSpPr>
          <p:cNvPr id="10" name="Rectangle 9">
            <a:extLst>
              <a:ext uri="{FF2B5EF4-FFF2-40B4-BE49-F238E27FC236}">
                <a16:creationId xmlns:a16="http://schemas.microsoft.com/office/drawing/2014/main" id="{2CB0936F-A8AB-4697-9F07-6675C9F1F8BE}"/>
              </a:ext>
            </a:extLst>
          </p:cNvPr>
          <p:cNvSpPr/>
          <p:nvPr/>
        </p:nvSpPr>
        <p:spPr>
          <a:xfrm>
            <a:off x="3830760" y="5067394"/>
            <a:ext cx="1946568" cy="7212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9000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400" dirty="0">
              <a:solidFill>
                <a:schemeClr val="tx1"/>
              </a:solidFill>
            </a:endParaRPr>
          </a:p>
        </p:txBody>
      </p:sp>
      <p:sp>
        <p:nvSpPr>
          <p:cNvPr id="8" name="Slide Number Placeholder 4">
            <a:extLst>
              <a:ext uri="{FF2B5EF4-FFF2-40B4-BE49-F238E27FC236}">
                <a16:creationId xmlns:a16="http://schemas.microsoft.com/office/drawing/2014/main" id="{F6815E20-1C4A-440B-9315-688311401204}"/>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13</a:t>
            </a:fld>
            <a:endParaRPr lang="en-GB" noProof="0"/>
          </a:p>
        </p:txBody>
      </p:sp>
    </p:spTree>
    <p:extLst>
      <p:ext uri="{BB962C8B-B14F-4D97-AF65-F5344CB8AC3E}">
        <p14:creationId xmlns:p14="http://schemas.microsoft.com/office/powerpoint/2010/main" val="84382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671979"/>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can translate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Translate</a:t>
            </a:r>
            <a:r>
              <a:rPr lang="fr-FR">
                <a:solidFill>
                  <a:schemeClr val="bg1"/>
                </a:solidFill>
                <a:ea typeface="+mn-lt"/>
                <a:cs typeface="+mn-lt"/>
              </a:rPr>
              <a:t>Tab</a:t>
            </a:r>
          </a:p>
        </p:txBody>
      </p:sp>
      <p:pic>
        <p:nvPicPr>
          <p:cNvPr id="6" name="Picture 6">
            <a:extLst>
              <a:ext uri="{FF2B5EF4-FFF2-40B4-BE49-F238E27FC236}">
                <a16:creationId xmlns:a16="http://schemas.microsoft.com/office/drawing/2014/main" id="{277508F6-35DB-47E7-AB88-0B9AF963FE4B}"/>
              </a:ext>
            </a:extLst>
          </p:cNvPr>
          <p:cNvPicPr>
            <a:picLocks noChangeAspect="1"/>
          </p:cNvPicPr>
          <p:nvPr/>
        </p:nvPicPr>
        <p:blipFill>
          <a:blip r:embed="rId2"/>
          <a:stretch>
            <a:fillRect/>
          </a:stretch>
        </p:blipFill>
        <p:spPr>
          <a:xfrm>
            <a:off x="466165" y="1713061"/>
            <a:ext cx="8023411" cy="3898041"/>
          </a:xfrm>
          <a:prstGeom prst="rect">
            <a:avLst/>
          </a:prstGeom>
        </p:spPr>
      </p:pic>
      <p:sp>
        <p:nvSpPr>
          <p:cNvPr id="8" name="Slide Number Placeholder 4">
            <a:extLst>
              <a:ext uri="{FF2B5EF4-FFF2-40B4-BE49-F238E27FC236}">
                <a16:creationId xmlns:a16="http://schemas.microsoft.com/office/drawing/2014/main" id="{1E2DEAB0-B802-405D-8EF5-DFC411DCF475}"/>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14</a:t>
            </a:fld>
            <a:endParaRPr lang="en-GB" noProof="0"/>
          </a:p>
        </p:txBody>
      </p:sp>
    </p:spTree>
    <p:extLst>
      <p:ext uri="{BB962C8B-B14F-4D97-AF65-F5344CB8AC3E}">
        <p14:creationId xmlns:p14="http://schemas.microsoft.com/office/powerpoint/2010/main" val="193626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671979"/>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can translate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Translate</a:t>
            </a:r>
            <a:r>
              <a:rPr lang="fr-FR">
                <a:solidFill>
                  <a:schemeClr val="bg1"/>
                </a:solidFill>
                <a:ea typeface="+mn-lt"/>
                <a:cs typeface="+mn-lt"/>
              </a:rPr>
              <a:t>Tab</a:t>
            </a:r>
          </a:p>
        </p:txBody>
      </p:sp>
      <p:pic>
        <p:nvPicPr>
          <p:cNvPr id="2" name="Picture 6">
            <a:extLst>
              <a:ext uri="{FF2B5EF4-FFF2-40B4-BE49-F238E27FC236}">
                <a16:creationId xmlns:a16="http://schemas.microsoft.com/office/drawing/2014/main" id="{18BF556D-71F9-4CC0-BBE2-1EA40FC34C14}"/>
              </a:ext>
            </a:extLst>
          </p:cNvPr>
          <p:cNvPicPr>
            <a:picLocks noChangeAspect="1"/>
          </p:cNvPicPr>
          <p:nvPr/>
        </p:nvPicPr>
        <p:blipFill>
          <a:blip r:embed="rId2"/>
          <a:stretch>
            <a:fillRect/>
          </a:stretch>
        </p:blipFill>
        <p:spPr>
          <a:xfrm>
            <a:off x="448235" y="1667604"/>
            <a:ext cx="7494494" cy="3603473"/>
          </a:xfrm>
          <a:prstGeom prst="rect">
            <a:avLst/>
          </a:prstGeom>
        </p:spPr>
      </p:pic>
      <p:sp>
        <p:nvSpPr>
          <p:cNvPr id="7" name="Slide Number Placeholder 4">
            <a:extLst>
              <a:ext uri="{FF2B5EF4-FFF2-40B4-BE49-F238E27FC236}">
                <a16:creationId xmlns:a16="http://schemas.microsoft.com/office/drawing/2014/main" id="{136D791E-EC79-436A-B937-61540BFAA957}"/>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15</a:t>
            </a:fld>
            <a:endParaRPr lang="en-GB" noProof="0"/>
          </a:p>
        </p:txBody>
      </p:sp>
    </p:spTree>
    <p:extLst>
      <p:ext uri="{BB962C8B-B14F-4D97-AF65-F5344CB8AC3E}">
        <p14:creationId xmlns:p14="http://schemas.microsoft.com/office/powerpoint/2010/main" val="318752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2" name="ZoneTexte 1"/>
          <p:cNvSpPr txBox="1"/>
          <p:nvPr/>
        </p:nvSpPr>
        <p:spPr>
          <a:xfrm>
            <a:off x="376918" y="1205890"/>
            <a:ext cx="8231629" cy="671979"/>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r>
              <a:rPr lang="fr-FR">
                <a:solidFill>
                  <a:schemeClr val="bg1"/>
                </a:solidFill>
              </a:rPr>
              <a:t>Once </a:t>
            </a:r>
            <a:r>
              <a:rPr lang="fr-FR" err="1">
                <a:solidFill>
                  <a:schemeClr val="bg1"/>
                </a:solidFill>
              </a:rPr>
              <a:t>you</a:t>
            </a:r>
            <a:r>
              <a:rPr lang="fr-FR">
                <a:solidFill>
                  <a:schemeClr val="bg1"/>
                </a:solidFill>
              </a:rPr>
              <a:t> are </a:t>
            </a:r>
            <a:r>
              <a:rPr lang="fr-FR" err="1">
                <a:solidFill>
                  <a:schemeClr val="bg1"/>
                </a:solidFill>
              </a:rPr>
              <a:t>done</a:t>
            </a:r>
            <a:r>
              <a:rPr lang="fr-FR">
                <a:solidFill>
                  <a:schemeClr val="bg1"/>
                </a:solidFill>
              </a:rPr>
              <a:t> </a:t>
            </a:r>
            <a:r>
              <a:rPr lang="fr-FR" err="1">
                <a:solidFill>
                  <a:schemeClr val="bg1"/>
                </a:solidFill>
              </a:rPr>
              <a:t>with</a:t>
            </a:r>
            <a:r>
              <a:rPr lang="fr-FR">
                <a:solidFill>
                  <a:schemeClr val="bg1"/>
                </a:solidFill>
              </a:rPr>
              <a:t> </a:t>
            </a:r>
            <a:r>
              <a:rPr lang="fr-FR" err="1">
                <a:solidFill>
                  <a:schemeClr val="bg1"/>
                </a:solidFill>
              </a:rPr>
              <a:t>your</a:t>
            </a:r>
            <a:r>
              <a:rPr lang="fr-FR">
                <a:solidFill>
                  <a:schemeClr val="bg1"/>
                </a:solidFill>
              </a:rPr>
              <a:t> </a:t>
            </a:r>
            <a:r>
              <a:rPr lang="fr-FR" err="1">
                <a:solidFill>
                  <a:schemeClr val="bg1"/>
                </a:solidFill>
              </a:rPr>
              <a:t>webform</a:t>
            </a:r>
            <a:r>
              <a:rPr lang="fr-FR">
                <a:solidFill>
                  <a:schemeClr val="bg1"/>
                </a:solidFill>
              </a:rPr>
              <a:t>, </a:t>
            </a:r>
            <a:r>
              <a:rPr lang="fr-FR" err="1">
                <a:solidFill>
                  <a:schemeClr val="bg1"/>
                </a:solidFill>
              </a:rPr>
              <a:t>you</a:t>
            </a:r>
            <a:r>
              <a:rPr lang="fr-FR">
                <a:solidFill>
                  <a:schemeClr val="bg1"/>
                </a:solidFill>
              </a:rPr>
              <a:t> </a:t>
            </a:r>
            <a:r>
              <a:rPr lang="fr-FR" err="1">
                <a:solidFill>
                  <a:schemeClr val="bg1"/>
                </a:solidFill>
              </a:rPr>
              <a:t>need</a:t>
            </a:r>
            <a:r>
              <a:rPr lang="fr-FR">
                <a:solidFill>
                  <a:schemeClr val="bg1"/>
                </a:solidFill>
              </a:rPr>
              <a:t> to </a:t>
            </a:r>
            <a:r>
              <a:rPr lang="fr-FR" err="1">
                <a:solidFill>
                  <a:schemeClr val="bg1"/>
                </a:solidFill>
              </a:rPr>
              <a:t>embed</a:t>
            </a:r>
            <a:r>
              <a:rPr lang="fr-FR">
                <a:solidFill>
                  <a:schemeClr val="bg1"/>
                </a:solidFill>
              </a:rPr>
              <a:t> </a:t>
            </a:r>
            <a:r>
              <a:rPr lang="fr-FR" err="1">
                <a:solidFill>
                  <a:schemeClr val="bg1"/>
                </a:solidFill>
              </a:rPr>
              <a:t>it</a:t>
            </a:r>
            <a:r>
              <a:rPr lang="fr-FR">
                <a:solidFill>
                  <a:schemeClr val="bg1"/>
                </a:solidFill>
              </a:rPr>
              <a:t> in </a:t>
            </a:r>
            <a:r>
              <a:rPr lang="fr-FR" err="1">
                <a:solidFill>
                  <a:schemeClr val="bg1"/>
                </a:solidFill>
              </a:rPr>
              <a:t>your</a:t>
            </a:r>
            <a:r>
              <a:rPr lang="fr-FR">
                <a:solidFill>
                  <a:schemeClr val="bg1"/>
                </a:solidFill>
              </a:rPr>
              <a:t> content.</a:t>
            </a:r>
            <a:endParaRPr lang="fr-FR">
              <a:solidFill>
                <a:schemeClr val="bg1"/>
              </a:solidFill>
              <a:cs typeface="Arial"/>
            </a:endParaRPr>
          </a:p>
          <a:p>
            <a:pPr marL="285750" indent="-285750">
              <a:spcBef>
                <a:spcPts val="200"/>
              </a:spcBef>
              <a:buClr>
                <a:schemeClr val="accent4"/>
              </a:buClr>
              <a:buSzPct val="100000"/>
              <a:buFont typeface="Arial"/>
              <a:buChar char="•"/>
            </a:pPr>
            <a:r>
              <a:rPr lang="fr-FR">
                <a:solidFill>
                  <a:schemeClr val="bg1"/>
                </a:solidFill>
              </a:rPr>
              <a:t>To do </a:t>
            </a:r>
            <a:r>
              <a:rPr lang="fr-FR" err="1">
                <a:solidFill>
                  <a:schemeClr val="bg1"/>
                </a:solidFill>
              </a:rPr>
              <a:t>so</a:t>
            </a:r>
            <a:r>
              <a:rPr lang="fr-FR">
                <a:solidFill>
                  <a:schemeClr val="bg1"/>
                </a:solidFill>
              </a:rPr>
              <a:t>, </a:t>
            </a:r>
            <a:r>
              <a:rPr lang="fr-FR" err="1">
                <a:solidFill>
                  <a:schemeClr val="bg1"/>
                </a:solidFill>
              </a:rPr>
              <a:t>edit</a:t>
            </a:r>
            <a:r>
              <a:rPr lang="fr-FR">
                <a:solidFill>
                  <a:schemeClr val="bg1"/>
                </a:solidFill>
              </a:rPr>
              <a:t> a page </a:t>
            </a:r>
            <a:r>
              <a:rPr lang="fr-FR" err="1">
                <a:solidFill>
                  <a:schemeClr val="bg1"/>
                </a:solidFill>
              </a:rPr>
              <a:t>you</a:t>
            </a:r>
            <a:r>
              <a:rPr lang="fr-FR">
                <a:solidFill>
                  <a:schemeClr val="bg1"/>
                </a:solidFill>
              </a:rPr>
              <a:t> </a:t>
            </a:r>
            <a:r>
              <a:rPr lang="fr-FR" err="1">
                <a:solidFill>
                  <a:schemeClr val="bg1"/>
                </a:solidFill>
              </a:rPr>
              <a:t>created</a:t>
            </a:r>
            <a:r>
              <a:rPr lang="fr-FR">
                <a:solidFill>
                  <a:schemeClr val="bg1"/>
                </a:solidFill>
              </a:rPr>
              <a:t> and </a:t>
            </a:r>
            <a:r>
              <a:rPr lang="fr-FR" err="1">
                <a:solidFill>
                  <a:schemeClr val="bg1"/>
                </a:solidFill>
              </a:rPr>
              <a:t>add</a:t>
            </a:r>
            <a:r>
              <a:rPr lang="fr-FR">
                <a:solidFill>
                  <a:schemeClr val="bg1"/>
                </a:solidFill>
              </a:rPr>
              <a:t> a </a:t>
            </a:r>
            <a:r>
              <a:rPr lang="fr-FR" err="1">
                <a:solidFill>
                  <a:schemeClr val="bg1"/>
                </a:solidFill>
              </a:rPr>
              <a:t>paragraph</a:t>
            </a:r>
            <a:r>
              <a:rPr lang="fr-FR">
                <a:solidFill>
                  <a:schemeClr val="bg1"/>
                </a:solidFill>
              </a:rPr>
              <a:t> of type « </a:t>
            </a:r>
            <a:r>
              <a:rPr lang="fr-FR" err="1">
                <a:solidFill>
                  <a:schemeClr val="bg1"/>
                </a:solidFill>
              </a:rPr>
              <a:t>webform</a:t>
            </a:r>
            <a:r>
              <a:rPr lang="fr-FR">
                <a:solidFill>
                  <a:schemeClr val="bg1"/>
                </a:solidFill>
              </a:rPr>
              <a:t> ».</a:t>
            </a:r>
            <a:endParaRPr lang="fr-FR">
              <a:solidFill>
                <a:schemeClr val="bg1"/>
              </a:solidFill>
              <a:cs typeface="Arial"/>
            </a:endParaRPr>
          </a:p>
        </p:txBody>
      </p:sp>
      <p:pic>
        <p:nvPicPr>
          <p:cNvPr id="7" name="Picture 2">
            <a:extLst>
              <a:ext uri="{FF2B5EF4-FFF2-40B4-BE49-F238E27FC236}">
                <a16:creationId xmlns:a16="http://schemas.microsoft.com/office/drawing/2014/main" id="{21D20FE8-98DA-4D41-82CE-BC8F1A71BC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0519" y="2371057"/>
            <a:ext cx="6374187" cy="2999243"/>
          </a:xfrm>
          <a:prstGeom prst="rect">
            <a:avLst/>
          </a:prstGeom>
          <a:noFill/>
          <a:ln w="9525">
            <a:solidFill>
              <a:srgbClr val="4472C4"/>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28F9677-5C9E-48CE-BD30-AED6F610F5C8}"/>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9" name="Slide Number Placeholder 4">
            <a:extLst>
              <a:ext uri="{FF2B5EF4-FFF2-40B4-BE49-F238E27FC236}">
                <a16:creationId xmlns:a16="http://schemas.microsoft.com/office/drawing/2014/main" id="{699BA75F-69F2-4065-8434-74060AD79FAB}"/>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16</a:t>
            </a:fld>
            <a:endParaRPr lang="en-GB" noProof="0"/>
          </a:p>
        </p:txBody>
      </p:sp>
    </p:spTree>
    <p:extLst>
      <p:ext uri="{BB962C8B-B14F-4D97-AF65-F5344CB8AC3E}">
        <p14:creationId xmlns:p14="http://schemas.microsoft.com/office/powerpoint/2010/main" val="131825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3690C9F-7962-4416-A3D4-5A4F29A0F38E}"/>
              </a:ext>
            </a:extLst>
          </p:cNvPr>
          <p:cNvSpPr>
            <a:spLocks noGrp="1"/>
          </p:cNvSpPr>
          <p:nvPr>
            <p:ph type="body" sz="quarter" idx="15"/>
          </p:nvPr>
        </p:nvSpPr>
        <p:spPr>
          <a:xfrm>
            <a:off x="2737361" y="1519974"/>
            <a:ext cx="3590855" cy="3599116"/>
          </a:xfrm>
        </p:spPr>
        <p:txBody>
          <a:bodyPr/>
          <a:lstStyle/>
          <a:p>
            <a:r>
              <a:rPr lang="fr-FR" dirty="0" err="1">
                <a:latin typeface="BNPP Sans Light"/>
                <a:cs typeface="Arial"/>
              </a:rPr>
              <a:t>Webform</a:t>
            </a:r>
            <a:r>
              <a:rPr lang="fr-FR">
                <a:latin typeface="BNPP Sans Light"/>
                <a:cs typeface="Arial"/>
              </a:rPr>
              <a:t> </a:t>
            </a:r>
            <a:r>
              <a:rPr lang="fr-FR" err="1">
                <a:latin typeface="BNPP Sans Light"/>
                <a:cs typeface="Arial"/>
              </a:rPr>
              <a:t>linked</a:t>
            </a:r>
            <a:r>
              <a:rPr lang="fr-FR">
                <a:latin typeface="BNPP Sans Light"/>
                <a:cs typeface="Arial"/>
              </a:rPr>
              <a:t> to Salesforce</a:t>
            </a:r>
            <a:endParaRPr lang="en-US"/>
          </a:p>
        </p:txBody>
      </p:sp>
    </p:spTree>
    <p:extLst>
      <p:ext uri="{BB962C8B-B14F-4D97-AF65-F5344CB8AC3E}">
        <p14:creationId xmlns:p14="http://schemas.microsoft.com/office/powerpoint/2010/main" val="6875720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393FCA-4CCD-4AAB-85B5-03A892FBE242}"/>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Titre 2">
            <a:extLst>
              <a:ext uri="{FF2B5EF4-FFF2-40B4-BE49-F238E27FC236}">
                <a16:creationId xmlns:a16="http://schemas.microsoft.com/office/drawing/2014/main" id="{677FD87D-E5C0-465F-ACA7-4EC7535A274A}"/>
              </a:ext>
            </a:extLst>
          </p:cNvPr>
          <p:cNvSpPr txBox="1">
            <a:spLocks/>
          </p:cNvSpPr>
          <p:nvPr/>
        </p:nvSpPr>
        <p:spPr>
          <a:xfrm>
            <a:off x="251520" y="188640"/>
            <a:ext cx="8460000" cy="745664"/>
          </a:xfrm>
          <a:prstGeom prst="rect">
            <a:avLst/>
          </a:prstGeom>
        </p:spPr>
        <p:txBody>
          <a:bodyPr anchor="t">
            <a:normAutofit fontScale="77500" lnSpcReduction="20000"/>
          </a:bodyPr>
          <a:lst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ea typeface="+mj-lt"/>
                <a:cs typeface="+mj-lt"/>
              </a:rPr>
              <a:t>Minimal configuration for Salesforce </a:t>
            </a:r>
            <a:endParaRPr lang="fr-FR" sz="3200" b="0" dirty="0" err="1">
              <a:ea typeface="+mj-lt"/>
              <a:cs typeface="+mj-lt"/>
            </a:endParaRPr>
          </a:p>
          <a:p>
            <a:r>
              <a:rPr lang="fr-FR" sz="3200" dirty="0">
                <a:ea typeface="+mj-lt"/>
                <a:cs typeface="+mj-lt"/>
              </a:rPr>
              <a:t>in a </a:t>
            </a:r>
            <a:r>
              <a:rPr lang="fr-FR" sz="3200" dirty="0" err="1">
                <a:ea typeface="+mj-lt"/>
                <a:cs typeface="+mj-lt"/>
              </a:rPr>
              <a:t>webform</a:t>
            </a:r>
            <a:endParaRPr lang="fr-FR" sz="3200" b="0">
              <a:ea typeface="+mj-lt"/>
              <a:cs typeface="+mj-lt"/>
            </a:endParaRPr>
          </a:p>
        </p:txBody>
      </p:sp>
      <p:pic>
        <p:nvPicPr>
          <p:cNvPr id="2" name="Picture 2">
            <a:extLst>
              <a:ext uri="{FF2B5EF4-FFF2-40B4-BE49-F238E27FC236}">
                <a16:creationId xmlns:a16="http://schemas.microsoft.com/office/drawing/2014/main" id="{FEC3AC22-9BC8-422F-B719-726CA01653E3}"/>
              </a:ext>
            </a:extLst>
          </p:cNvPr>
          <p:cNvPicPr>
            <a:picLocks noChangeAspect="1"/>
          </p:cNvPicPr>
          <p:nvPr/>
        </p:nvPicPr>
        <p:blipFill>
          <a:blip r:embed="rId2"/>
          <a:stretch>
            <a:fillRect/>
          </a:stretch>
        </p:blipFill>
        <p:spPr>
          <a:xfrm>
            <a:off x="735106" y="2519681"/>
            <a:ext cx="8068235" cy="3244027"/>
          </a:xfrm>
          <a:prstGeom prst="rect">
            <a:avLst/>
          </a:prstGeom>
        </p:spPr>
      </p:pic>
      <p:sp>
        <p:nvSpPr>
          <p:cNvPr id="12" name="ZoneTexte 7">
            <a:extLst>
              <a:ext uri="{FF2B5EF4-FFF2-40B4-BE49-F238E27FC236}">
                <a16:creationId xmlns:a16="http://schemas.microsoft.com/office/drawing/2014/main" id="{D516B9C0-7A96-4442-A538-B07E70C8387F}"/>
              </a:ext>
            </a:extLst>
          </p:cNvPr>
          <p:cNvSpPr txBox="1"/>
          <p:nvPr/>
        </p:nvSpPr>
        <p:spPr>
          <a:xfrm>
            <a:off x="601724" y="1408334"/>
            <a:ext cx="6838437" cy="923330"/>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First of all, you have to create those 5 hidden field. They correspond to the minimum configuration to make Salesforce take in account your lead.</a:t>
            </a:r>
          </a:p>
          <a:p>
            <a:r>
              <a:rPr lang="en-US" dirty="0">
                <a:solidFill>
                  <a:schemeClr val="bg1"/>
                </a:solidFill>
                <a:latin typeface="+mj-lt"/>
              </a:rPr>
              <a:t>After that you can add what you want/need.</a:t>
            </a:r>
          </a:p>
        </p:txBody>
      </p:sp>
      <p:sp>
        <p:nvSpPr>
          <p:cNvPr id="13" name="Rectangle 12">
            <a:extLst>
              <a:ext uri="{FF2B5EF4-FFF2-40B4-BE49-F238E27FC236}">
                <a16:creationId xmlns:a16="http://schemas.microsoft.com/office/drawing/2014/main" id="{A13376E0-A98D-4EFE-B391-E2CF6FF557FD}"/>
              </a:ext>
            </a:extLst>
          </p:cNvPr>
          <p:cNvSpPr/>
          <p:nvPr/>
        </p:nvSpPr>
        <p:spPr>
          <a:xfrm>
            <a:off x="1033772" y="3866123"/>
            <a:ext cx="5433838" cy="10081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9000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400" dirty="0">
              <a:solidFill>
                <a:schemeClr val="tx1"/>
              </a:solidFill>
            </a:endParaRPr>
          </a:p>
        </p:txBody>
      </p:sp>
      <p:sp>
        <p:nvSpPr>
          <p:cNvPr id="10" name="Slide Number Placeholder 4">
            <a:extLst>
              <a:ext uri="{FF2B5EF4-FFF2-40B4-BE49-F238E27FC236}">
                <a16:creationId xmlns:a16="http://schemas.microsoft.com/office/drawing/2014/main" id="{B7432C11-3AC6-4231-972B-6F86BD03BBBF}"/>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18</a:t>
            </a:fld>
            <a:endParaRPr lang="en-GB" noProof="0"/>
          </a:p>
        </p:txBody>
      </p:sp>
    </p:spTree>
    <p:extLst>
      <p:ext uri="{BB962C8B-B14F-4D97-AF65-F5344CB8AC3E}">
        <p14:creationId xmlns:p14="http://schemas.microsoft.com/office/powerpoint/2010/main" val="114875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6E5-1970-4174-A403-A49075F2049F}"/>
              </a:ext>
            </a:extLst>
          </p:cNvPr>
          <p:cNvSpPr>
            <a:spLocks noGrp="1"/>
          </p:cNvSpPr>
          <p:nvPr>
            <p:ph type="title"/>
          </p:nvPr>
        </p:nvSpPr>
        <p:spPr/>
        <p:txBody>
          <a:bodyPr>
            <a:normAutofit/>
          </a:bodyPr>
          <a:lstStyle/>
          <a:p>
            <a:r>
              <a:rPr lang="en-US" dirty="0"/>
              <a:t>Webform linked to salesforce</a:t>
            </a:r>
          </a:p>
        </p:txBody>
      </p:sp>
      <p:sp>
        <p:nvSpPr>
          <p:cNvPr id="5" name="Slide Number Placeholder 4">
            <a:extLst>
              <a:ext uri="{FF2B5EF4-FFF2-40B4-BE49-F238E27FC236}">
                <a16:creationId xmlns:a16="http://schemas.microsoft.com/office/drawing/2014/main" id="{B73CD41B-408A-4BFC-9034-7093F8B94AE8}"/>
              </a:ext>
            </a:extLst>
          </p:cNvPr>
          <p:cNvSpPr>
            <a:spLocks noGrp="1"/>
          </p:cNvSpPr>
          <p:nvPr>
            <p:ph type="sldNum" sz="quarter" idx="20"/>
          </p:nvPr>
        </p:nvSpPr>
        <p:spPr/>
        <p:txBody>
          <a:bodyPr/>
          <a:lstStyle/>
          <a:p>
            <a:pPr>
              <a:defRPr/>
            </a:pPr>
            <a:fld id="{276219AF-F5ED-455B-A512-B03AB3602319}" type="slidenum">
              <a:rPr lang="en-GB" noProof="0" smtClean="0"/>
              <a:pPr>
                <a:defRPr/>
              </a:pPr>
              <a:t>19</a:t>
            </a:fld>
            <a:endParaRPr lang="en-GB" noProof="0"/>
          </a:p>
        </p:txBody>
      </p:sp>
      <p:sp>
        <p:nvSpPr>
          <p:cNvPr id="7" name="Rectangle 6">
            <a:extLst>
              <a:ext uri="{FF2B5EF4-FFF2-40B4-BE49-F238E27FC236}">
                <a16:creationId xmlns:a16="http://schemas.microsoft.com/office/drawing/2014/main" id="{AF503FE9-AF8A-4E7D-9C56-8F46F0468DC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ZoneTexte 5">
            <a:extLst>
              <a:ext uri="{FF2B5EF4-FFF2-40B4-BE49-F238E27FC236}">
                <a16:creationId xmlns:a16="http://schemas.microsoft.com/office/drawing/2014/main" id="{1F02FA3C-C26B-49B0-B510-0412C2853664}"/>
              </a:ext>
            </a:extLst>
          </p:cNvPr>
          <p:cNvSpPr txBox="1"/>
          <p:nvPr/>
        </p:nvSpPr>
        <p:spPr>
          <a:xfrm>
            <a:off x="366653" y="2664844"/>
            <a:ext cx="3012504" cy="923330"/>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Each of those field have to be set with their default Value Key that you have get from salesforce.</a:t>
            </a:r>
          </a:p>
        </p:txBody>
      </p:sp>
      <p:pic>
        <p:nvPicPr>
          <p:cNvPr id="9" name="Picture 9">
            <a:extLst>
              <a:ext uri="{FF2B5EF4-FFF2-40B4-BE49-F238E27FC236}">
                <a16:creationId xmlns:a16="http://schemas.microsoft.com/office/drawing/2014/main" id="{DF7A392E-ECCD-4658-8421-C69026953566}"/>
              </a:ext>
            </a:extLst>
          </p:cNvPr>
          <p:cNvPicPr>
            <a:picLocks noChangeAspect="1"/>
          </p:cNvPicPr>
          <p:nvPr/>
        </p:nvPicPr>
        <p:blipFill>
          <a:blip r:embed="rId2"/>
          <a:stretch>
            <a:fillRect/>
          </a:stretch>
        </p:blipFill>
        <p:spPr>
          <a:xfrm>
            <a:off x="3729318" y="872488"/>
            <a:ext cx="5136776" cy="5113023"/>
          </a:xfrm>
          <a:prstGeom prst="rect">
            <a:avLst/>
          </a:prstGeom>
        </p:spPr>
      </p:pic>
    </p:spTree>
    <p:extLst>
      <p:ext uri="{BB962C8B-B14F-4D97-AF65-F5344CB8AC3E}">
        <p14:creationId xmlns:p14="http://schemas.microsoft.com/office/powerpoint/2010/main" val="55553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3690C9F-7962-4416-A3D4-5A4F29A0F38E}"/>
              </a:ext>
            </a:extLst>
          </p:cNvPr>
          <p:cNvSpPr>
            <a:spLocks noGrp="1"/>
          </p:cNvSpPr>
          <p:nvPr>
            <p:ph type="body" sz="quarter" idx="15"/>
          </p:nvPr>
        </p:nvSpPr>
        <p:spPr>
          <a:xfrm>
            <a:off x="2737361" y="1519974"/>
            <a:ext cx="3456385" cy="3599116"/>
          </a:xfrm>
        </p:spPr>
        <p:txBody>
          <a:bodyPr/>
          <a:lstStyle/>
          <a:p>
            <a:r>
              <a:rPr lang="fr-FR">
                <a:latin typeface="BNPP Sans Light"/>
                <a:cs typeface="Arial"/>
              </a:rPr>
              <a:t>Webform</a:t>
            </a:r>
            <a:endParaRPr lang="fr-FR"/>
          </a:p>
        </p:txBody>
      </p:sp>
    </p:spTree>
    <p:extLst>
      <p:ext uri="{BB962C8B-B14F-4D97-AF65-F5344CB8AC3E}">
        <p14:creationId xmlns:p14="http://schemas.microsoft.com/office/powerpoint/2010/main" val="14503354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6E5-1970-4174-A403-A49075F2049F}"/>
              </a:ext>
            </a:extLst>
          </p:cNvPr>
          <p:cNvSpPr>
            <a:spLocks noGrp="1"/>
          </p:cNvSpPr>
          <p:nvPr>
            <p:ph type="title"/>
          </p:nvPr>
        </p:nvSpPr>
        <p:spPr/>
        <p:txBody>
          <a:bodyPr>
            <a:normAutofit/>
          </a:bodyPr>
          <a:lstStyle/>
          <a:p>
            <a:r>
              <a:rPr lang="en-US" dirty="0"/>
              <a:t>Webform linked to salesforce</a:t>
            </a:r>
          </a:p>
        </p:txBody>
      </p:sp>
      <p:sp>
        <p:nvSpPr>
          <p:cNvPr id="5" name="Slide Number Placeholder 4">
            <a:extLst>
              <a:ext uri="{FF2B5EF4-FFF2-40B4-BE49-F238E27FC236}">
                <a16:creationId xmlns:a16="http://schemas.microsoft.com/office/drawing/2014/main" id="{B73CD41B-408A-4BFC-9034-7093F8B94AE8}"/>
              </a:ext>
            </a:extLst>
          </p:cNvPr>
          <p:cNvSpPr>
            <a:spLocks noGrp="1"/>
          </p:cNvSpPr>
          <p:nvPr>
            <p:ph type="sldNum" sz="quarter" idx="20"/>
          </p:nvPr>
        </p:nvSpPr>
        <p:spPr/>
        <p:txBody>
          <a:bodyPr/>
          <a:lstStyle/>
          <a:p>
            <a:pPr>
              <a:defRPr/>
            </a:pPr>
            <a:fld id="{276219AF-F5ED-455B-A512-B03AB3602319}" type="slidenum">
              <a:rPr lang="en-GB" noProof="0" smtClean="0"/>
              <a:pPr>
                <a:defRPr/>
              </a:pPr>
              <a:t>20</a:t>
            </a:fld>
            <a:endParaRPr lang="en-GB" noProof="0"/>
          </a:p>
        </p:txBody>
      </p:sp>
      <p:sp>
        <p:nvSpPr>
          <p:cNvPr id="7" name="Rectangle 6">
            <a:extLst>
              <a:ext uri="{FF2B5EF4-FFF2-40B4-BE49-F238E27FC236}">
                <a16:creationId xmlns:a16="http://schemas.microsoft.com/office/drawing/2014/main" id="{AF503FE9-AF8A-4E7D-9C56-8F46F0468DC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ZoneTexte 5">
            <a:extLst>
              <a:ext uri="{FF2B5EF4-FFF2-40B4-BE49-F238E27FC236}">
                <a16:creationId xmlns:a16="http://schemas.microsoft.com/office/drawing/2014/main" id="{1F02FA3C-C26B-49B0-B510-0412C2853664}"/>
              </a:ext>
            </a:extLst>
          </p:cNvPr>
          <p:cNvSpPr txBox="1"/>
          <p:nvPr/>
        </p:nvSpPr>
        <p:spPr>
          <a:xfrm>
            <a:off x="250112" y="1060162"/>
            <a:ext cx="4240669" cy="1754326"/>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When you add field and you want it to be visible on salesforce, you have to add the key. This key is provided by Salesforce and can be modified only during the creation of you field. If you save it you will not be able to change to key.</a:t>
            </a:r>
            <a:endParaRPr lang="en-US" dirty="0">
              <a:solidFill>
                <a:schemeClr val="bg1"/>
              </a:solidFill>
              <a:ea typeface="+mn-lt"/>
              <a:cs typeface="+mn-lt"/>
            </a:endParaRPr>
          </a:p>
          <a:p>
            <a:endParaRPr lang="en-US" dirty="0">
              <a:solidFill>
                <a:schemeClr val="bg1"/>
              </a:solidFill>
              <a:latin typeface="+mj-lt"/>
            </a:endParaRPr>
          </a:p>
        </p:txBody>
      </p:sp>
      <p:pic>
        <p:nvPicPr>
          <p:cNvPr id="3" name="Picture 5">
            <a:extLst>
              <a:ext uri="{FF2B5EF4-FFF2-40B4-BE49-F238E27FC236}">
                <a16:creationId xmlns:a16="http://schemas.microsoft.com/office/drawing/2014/main" id="{F107CBF0-337D-4EA1-BE29-12451944E4BF}"/>
              </a:ext>
            </a:extLst>
          </p:cNvPr>
          <p:cNvPicPr>
            <a:picLocks noChangeAspect="1"/>
          </p:cNvPicPr>
          <p:nvPr/>
        </p:nvPicPr>
        <p:blipFill>
          <a:blip r:embed="rId2"/>
          <a:stretch>
            <a:fillRect/>
          </a:stretch>
        </p:blipFill>
        <p:spPr>
          <a:xfrm>
            <a:off x="5341845" y="812146"/>
            <a:ext cx="3686735" cy="2902883"/>
          </a:xfrm>
          <a:prstGeom prst="rect">
            <a:avLst/>
          </a:prstGeom>
        </p:spPr>
      </p:pic>
      <p:pic>
        <p:nvPicPr>
          <p:cNvPr id="6" name="Picture 9">
            <a:extLst>
              <a:ext uri="{FF2B5EF4-FFF2-40B4-BE49-F238E27FC236}">
                <a16:creationId xmlns:a16="http://schemas.microsoft.com/office/drawing/2014/main" id="{8C664E5D-49D0-4106-B0FC-365875BC560D}"/>
              </a:ext>
            </a:extLst>
          </p:cNvPr>
          <p:cNvPicPr>
            <a:picLocks noChangeAspect="1"/>
          </p:cNvPicPr>
          <p:nvPr/>
        </p:nvPicPr>
        <p:blipFill>
          <a:blip r:embed="rId3"/>
          <a:stretch>
            <a:fillRect/>
          </a:stretch>
        </p:blipFill>
        <p:spPr>
          <a:xfrm>
            <a:off x="4498602" y="3815602"/>
            <a:ext cx="4306420" cy="2561664"/>
          </a:xfrm>
          <a:prstGeom prst="rect">
            <a:avLst/>
          </a:prstGeom>
        </p:spPr>
      </p:pic>
      <p:pic>
        <p:nvPicPr>
          <p:cNvPr id="10" name="Picture 10">
            <a:extLst>
              <a:ext uri="{FF2B5EF4-FFF2-40B4-BE49-F238E27FC236}">
                <a16:creationId xmlns:a16="http://schemas.microsoft.com/office/drawing/2014/main" id="{C6577B78-18F1-4EF8-B1BC-76E44AFE1CDD}"/>
              </a:ext>
            </a:extLst>
          </p:cNvPr>
          <p:cNvPicPr>
            <a:picLocks noChangeAspect="1"/>
          </p:cNvPicPr>
          <p:nvPr/>
        </p:nvPicPr>
        <p:blipFill>
          <a:blip r:embed="rId4"/>
          <a:stretch>
            <a:fillRect/>
          </a:stretch>
        </p:blipFill>
        <p:spPr>
          <a:xfrm>
            <a:off x="295835" y="4966829"/>
            <a:ext cx="3424517" cy="1128789"/>
          </a:xfrm>
          <a:prstGeom prst="rect">
            <a:avLst/>
          </a:prstGeom>
        </p:spPr>
      </p:pic>
      <p:sp>
        <p:nvSpPr>
          <p:cNvPr id="11" name="Ellipse 4">
            <a:extLst>
              <a:ext uri="{FF2B5EF4-FFF2-40B4-BE49-F238E27FC236}">
                <a16:creationId xmlns:a16="http://schemas.microsoft.com/office/drawing/2014/main" id="{9C66F160-531C-46CB-A666-E1F70CEC5AD9}"/>
              </a:ext>
            </a:extLst>
          </p:cNvPr>
          <p:cNvSpPr/>
          <p:nvPr/>
        </p:nvSpPr>
        <p:spPr>
          <a:xfrm>
            <a:off x="5275602" y="2074336"/>
            <a:ext cx="375493" cy="36004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9000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dirty="0">
                <a:solidFill>
                  <a:schemeClr val="bg1"/>
                </a:solidFill>
              </a:rPr>
              <a:t>1</a:t>
            </a:r>
          </a:p>
        </p:txBody>
      </p:sp>
      <p:sp>
        <p:nvSpPr>
          <p:cNvPr id="12" name="Ellipse 10">
            <a:extLst>
              <a:ext uri="{FF2B5EF4-FFF2-40B4-BE49-F238E27FC236}">
                <a16:creationId xmlns:a16="http://schemas.microsoft.com/office/drawing/2014/main" id="{2E68BABE-D8E8-4EA7-8AC1-EEFBA3036F6E}"/>
              </a:ext>
            </a:extLst>
          </p:cNvPr>
          <p:cNvSpPr/>
          <p:nvPr/>
        </p:nvSpPr>
        <p:spPr>
          <a:xfrm>
            <a:off x="4388096" y="4692328"/>
            <a:ext cx="375493" cy="36004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9000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dirty="0">
                <a:solidFill>
                  <a:schemeClr val="bg1"/>
                </a:solidFill>
              </a:rPr>
              <a:t>2</a:t>
            </a:r>
          </a:p>
        </p:txBody>
      </p:sp>
      <p:sp>
        <p:nvSpPr>
          <p:cNvPr id="13" name="ZoneTexte 8">
            <a:extLst>
              <a:ext uri="{FF2B5EF4-FFF2-40B4-BE49-F238E27FC236}">
                <a16:creationId xmlns:a16="http://schemas.microsoft.com/office/drawing/2014/main" id="{06F5E25F-DFDD-4B6B-8F05-D2179FD84D61}"/>
              </a:ext>
            </a:extLst>
          </p:cNvPr>
          <p:cNvSpPr txBox="1"/>
          <p:nvPr/>
        </p:nvSpPr>
        <p:spPr>
          <a:xfrm>
            <a:off x="341457" y="4693779"/>
            <a:ext cx="2214646"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1"/>
                </a:solidFill>
              </a:rPr>
              <a:t>Example of saved field</a:t>
            </a:r>
          </a:p>
        </p:txBody>
      </p:sp>
    </p:spTree>
    <p:extLst>
      <p:ext uri="{BB962C8B-B14F-4D97-AF65-F5344CB8AC3E}">
        <p14:creationId xmlns:p14="http://schemas.microsoft.com/office/powerpoint/2010/main" val="199179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6E5-1970-4174-A403-A49075F2049F}"/>
              </a:ext>
            </a:extLst>
          </p:cNvPr>
          <p:cNvSpPr>
            <a:spLocks noGrp="1"/>
          </p:cNvSpPr>
          <p:nvPr>
            <p:ph type="title"/>
          </p:nvPr>
        </p:nvSpPr>
        <p:spPr/>
        <p:txBody>
          <a:bodyPr>
            <a:normAutofit/>
          </a:bodyPr>
          <a:lstStyle/>
          <a:p>
            <a:r>
              <a:rPr lang="en-US" dirty="0"/>
              <a:t>Webform linked to salesforce</a:t>
            </a:r>
          </a:p>
        </p:txBody>
      </p:sp>
      <p:sp>
        <p:nvSpPr>
          <p:cNvPr id="5" name="Slide Number Placeholder 4">
            <a:extLst>
              <a:ext uri="{FF2B5EF4-FFF2-40B4-BE49-F238E27FC236}">
                <a16:creationId xmlns:a16="http://schemas.microsoft.com/office/drawing/2014/main" id="{B73CD41B-408A-4BFC-9034-7093F8B94AE8}"/>
              </a:ext>
            </a:extLst>
          </p:cNvPr>
          <p:cNvSpPr>
            <a:spLocks noGrp="1"/>
          </p:cNvSpPr>
          <p:nvPr>
            <p:ph type="sldNum" sz="quarter" idx="20"/>
          </p:nvPr>
        </p:nvSpPr>
        <p:spPr/>
        <p:txBody>
          <a:bodyPr/>
          <a:lstStyle/>
          <a:p>
            <a:pPr>
              <a:defRPr/>
            </a:pPr>
            <a:fld id="{276219AF-F5ED-455B-A512-B03AB3602319}" type="slidenum">
              <a:rPr lang="en-GB" noProof="0" smtClean="0"/>
              <a:pPr>
                <a:defRPr/>
              </a:pPr>
              <a:t>21</a:t>
            </a:fld>
            <a:endParaRPr lang="en-GB" noProof="0"/>
          </a:p>
        </p:txBody>
      </p:sp>
      <p:sp>
        <p:nvSpPr>
          <p:cNvPr id="7" name="Rectangle 6">
            <a:extLst>
              <a:ext uri="{FF2B5EF4-FFF2-40B4-BE49-F238E27FC236}">
                <a16:creationId xmlns:a16="http://schemas.microsoft.com/office/drawing/2014/main" id="{AF503FE9-AF8A-4E7D-9C56-8F46F0468DC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ZoneTexte 5">
            <a:extLst>
              <a:ext uri="{FF2B5EF4-FFF2-40B4-BE49-F238E27FC236}">
                <a16:creationId xmlns:a16="http://schemas.microsoft.com/office/drawing/2014/main" id="{1F02FA3C-C26B-49B0-B510-0412C2853664}"/>
              </a:ext>
            </a:extLst>
          </p:cNvPr>
          <p:cNvSpPr txBox="1"/>
          <p:nvPr/>
        </p:nvSpPr>
        <p:spPr>
          <a:xfrm>
            <a:off x="868677" y="1911809"/>
            <a:ext cx="4240669" cy="1200329"/>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Last step before to save your webform you have to activate salesforce on it. </a:t>
            </a:r>
            <a:endParaRPr lang="en-US" dirty="0">
              <a:solidFill>
                <a:schemeClr val="bg1"/>
              </a:solidFill>
              <a:ea typeface="+mn-lt"/>
              <a:cs typeface="+mn-lt"/>
            </a:endParaRPr>
          </a:p>
          <a:p>
            <a:r>
              <a:rPr lang="en-US" dirty="0">
                <a:solidFill>
                  <a:schemeClr val="bg1"/>
                </a:solidFill>
                <a:latin typeface="+mj-lt"/>
              </a:rPr>
              <a:t>Settings &gt; Salesforce &gt; Enable + lead source</a:t>
            </a:r>
            <a:endParaRPr lang="en-US" dirty="0">
              <a:solidFill>
                <a:schemeClr val="bg1"/>
              </a:solidFill>
              <a:ea typeface="+mn-lt"/>
              <a:cs typeface="+mn-lt"/>
            </a:endParaRPr>
          </a:p>
          <a:p>
            <a:endParaRPr lang="en-US" dirty="0">
              <a:solidFill>
                <a:schemeClr val="bg1"/>
              </a:solidFill>
              <a:latin typeface="+mj-lt"/>
            </a:endParaRPr>
          </a:p>
        </p:txBody>
      </p:sp>
      <p:pic>
        <p:nvPicPr>
          <p:cNvPr id="9" name="Picture 13">
            <a:extLst>
              <a:ext uri="{FF2B5EF4-FFF2-40B4-BE49-F238E27FC236}">
                <a16:creationId xmlns:a16="http://schemas.microsoft.com/office/drawing/2014/main" id="{C45C5FA2-287F-44EF-9A03-C191101AFB60}"/>
              </a:ext>
            </a:extLst>
          </p:cNvPr>
          <p:cNvPicPr>
            <a:picLocks noChangeAspect="1"/>
          </p:cNvPicPr>
          <p:nvPr/>
        </p:nvPicPr>
        <p:blipFill>
          <a:blip r:embed="rId2"/>
          <a:stretch>
            <a:fillRect/>
          </a:stretch>
        </p:blipFill>
        <p:spPr>
          <a:xfrm>
            <a:off x="2420471" y="3193842"/>
            <a:ext cx="6311152" cy="2738387"/>
          </a:xfrm>
          <a:prstGeom prst="rect">
            <a:avLst/>
          </a:prstGeom>
        </p:spPr>
      </p:pic>
    </p:spTree>
    <p:extLst>
      <p:ext uri="{BB962C8B-B14F-4D97-AF65-F5344CB8AC3E}">
        <p14:creationId xmlns:p14="http://schemas.microsoft.com/office/powerpoint/2010/main" val="234039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6E5-1970-4174-A403-A49075F2049F}"/>
              </a:ext>
            </a:extLst>
          </p:cNvPr>
          <p:cNvSpPr>
            <a:spLocks noGrp="1"/>
          </p:cNvSpPr>
          <p:nvPr>
            <p:ph type="title"/>
          </p:nvPr>
        </p:nvSpPr>
        <p:spPr/>
        <p:txBody>
          <a:bodyPr>
            <a:normAutofit/>
          </a:bodyPr>
          <a:lstStyle/>
          <a:p>
            <a:r>
              <a:rPr lang="fr-FR" dirty="0">
                <a:ea typeface="+mj-lt"/>
                <a:cs typeface="+mj-lt"/>
              </a:rPr>
              <a:t>Drupal configuration for Salesforce</a:t>
            </a:r>
            <a:endParaRPr lang="en-US" b="0" dirty="0">
              <a:ea typeface="+mj-lt"/>
              <a:cs typeface="+mj-lt"/>
            </a:endParaRPr>
          </a:p>
        </p:txBody>
      </p:sp>
      <p:sp>
        <p:nvSpPr>
          <p:cNvPr id="5" name="Slide Number Placeholder 4">
            <a:extLst>
              <a:ext uri="{FF2B5EF4-FFF2-40B4-BE49-F238E27FC236}">
                <a16:creationId xmlns:a16="http://schemas.microsoft.com/office/drawing/2014/main" id="{B73CD41B-408A-4BFC-9034-7093F8B94AE8}"/>
              </a:ext>
            </a:extLst>
          </p:cNvPr>
          <p:cNvSpPr>
            <a:spLocks noGrp="1"/>
          </p:cNvSpPr>
          <p:nvPr>
            <p:ph type="sldNum" sz="quarter" idx="20"/>
          </p:nvPr>
        </p:nvSpPr>
        <p:spPr/>
        <p:txBody>
          <a:bodyPr/>
          <a:lstStyle/>
          <a:p>
            <a:pPr>
              <a:defRPr/>
            </a:pPr>
            <a:fld id="{276219AF-F5ED-455B-A512-B03AB3602319}" type="slidenum">
              <a:rPr lang="en-GB" noProof="0" smtClean="0"/>
              <a:pPr>
                <a:defRPr/>
              </a:pPr>
              <a:t>22</a:t>
            </a:fld>
            <a:endParaRPr lang="en-GB" noProof="0"/>
          </a:p>
        </p:txBody>
      </p:sp>
      <p:sp>
        <p:nvSpPr>
          <p:cNvPr id="7" name="Rectangle 6">
            <a:extLst>
              <a:ext uri="{FF2B5EF4-FFF2-40B4-BE49-F238E27FC236}">
                <a16:creationId xmlns:a16="http://schemas.microsoft.com/office/drawing/2014/main" id="{AF503FE9-AF8A-4E7D-9C56-8F46F0468DC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ZoneTexte 5">
            <a:extLst>
              <a:ext uri="{FF2B5EF4-FFF2-40B4-BE49-F238E27FC236}">
                <a16:creationId xmlns:a16="http://schemas.microsoft.com/office/drawing/2014/main" id="{1F02FA3C-C26B-49B0-B510-0412C2853664}"/>
              </a:ext>
            </a:extLst>
          </p:cNvPr>
          <p:cNvSpPr txBox="1"/>
          <p:nvPr/>
        </p:nvSpPr>
        <p:spPr>
          <a:xfrm>
            <a:off x="3647736" y="1275314"/>
            <a:ext cx="4796482" cy="1754326"/>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After creation of your webform, you have to configure salesforce settings in the </a:t>
            </a:r>
            <a:r>
              <a:rPr lang="en-US" dirty="0" err="1">
                <a:solidFill>
                  <a:schemeClr val="bg1"/>
                </a:solidFill>
                <a:latin typeface="+mj-lt"/>
              </a:rPr>
              <a:t>drupal</a:t>
            </a:r>
            <a:r>
              <a:rPr lang="en-US" dirty="0">
                <a:solidFill>
                  <a:schemeClr val="bg1"/>
                </a:solidFill>
                <a:latin typeface="+mj-lt"/>
              </a:rPr>
              <a:t>.</a:t>
            </a:r>
            <a:endParaRPr lang="en-US" dirty="0">
              <a:solidFill>
                <a:schemeClr val="bg1"/>
              </a:solidFill>
              <a:ea typeface="+mn-lt"/>
              <a:cs typeface="+mn-lt"/>
            </a:endParaRPr>
          </a:p>
          <a:p>
            <a:r>
              <a:rPr lang="en-US" dirty="0">
                <a:solidFill>
                  <a:schemeClr val="bg1"/>
                </a:solidFill>
                <a:latin typeface="+mj-lt"/>
              </a:rPr>
              <a:t>First configure Salesforce OID and URL. </a:t>
            </a:r>
            <a:endParaRPr lang="en-US" dirty="0">
              <a:solidFill>
                <a:schemeClr val="bg1"/>
              </a:solidFill>
              <a:ea typeface="+mn-lt"/>
              <a:cs typeface="+mn-lt"/>
            </a:endParaRPr>
          </a:p>
          <a:p>
            <a:r>
              <a:rPr lang="en-US" dirty="0">
                <a:solidFill>
                  <a:schemeClr val="bg1"/>
                </a:solidFill>
                <a:latin typeface="+mj-lt"/>
              </a:rPr>
              <a:t>(you have to contact a Salesforce manager to get those information).</a:t>
            </a:r>
            <a:endParaRPr lang="en-US" dirty="0">
              <a:solidFill>
                <a:schemeClr val="bg1"/>
              </a:solidFill>
              <a:ea typeface="+mn-lt"/>
              <a:cs typeface="+mn-lt"/>
            </a:endParaRPr>
          </a:p>
          <a:p>
            <a:endParaRPr lang="en-US" dirty="0">
              <a:solidFill>
                <a:schemeClr val="bg1"/>
              </a:solidFill>
              <a:latin typeface="+mj-lt"/>
            </a:endParaRPr>
          </a:p>
        </p:txBody>
      </p:sp>
      <p:pic>
        <p:nvPicPr>
          <p:cNvPr id="3" name="Picture 5">
            <a:extLst>
              <a:ext uri="{FF2B5EF4-FFF2-40B4-BE49-F238E27FC236}">
                <a16:creationId xmlns:a16="http://schemas.microsoft.com/office/drawing/2014/main" id="{C53A5217-20F0-4D5C-A5DC-B331C7D56D4D}"/>
              </a:ext>
            </a:extLst>
          </p:cNvPr>
          <p:cNvPicPr>
            <a:picLocks noChangeAspect="1"/>
          </p:cNvPicPr>
          <p:nvPr/>
        </p:nvPicPr>
        <p:blipFill>
          <a:blip r:embed="rId2"/>
          <a:stretch>
            <a:fillRect/>
          </a:stretch>
        </p:blipFill>
        <p:spPr>
          <a:xfrm>
            <a:off x="233082" y="921520"/>
            <a:ext cx="3702423" cy="4028844"/>
          </a:xfrm>
          <a:prstGeom prst="rect">
            <a:avLst/>
          </a:prstGeom>
        </p:spPr>
      </p:pic>
      <p:pic>
        <p:nvPicPr>
          <p:cNvPr id="6" name="Picture 9">
            <a:extLst>
              <a:ext uri="{FF2B5EF4-FFF2-40B4-BE49-F238E27FC236}">
                <a16:creationId xmlns:a16="http://schemas.microsoft.com/office/drawing/2014/main" id="{9D8300DE-AD53-4CE2-93E3-FE96E24C19A4}"/>
              </a:ext>
            </a:extLst>
          </p:cNvPr>
          <p:cNvPicPr>
            <a:picLocks noChangeAspect="1"/>
          </p:cNvPicPr>
          <p:nvPr/>
        </p:nvPicPr>
        <p:blipFill>
          <a:blip r:embed="rId3"/>
          <a:stretch>
            <a:fillRect/>
          </a:stretch>
        </p:blipFill>
        <p:spPr>
          <a:xfrm>
            <a:off x="3648635" y="3658002"/>
            <a:ext cx="3944470" cy="2123829"/>
          </a:xfrm>
          <a:prstGeom prst="rect">
            <a:avLst/>
          </a:prstGeom>
        </p:spPr>
      </p:pic>
    </p:spTree>
    <p:extLst>
      <p:ext uri="{BB962C8B-B14F-4D97-AF65-F5344CB8AC3E}">
        <p14:creationId xmlns:p14="http://schemas.microsoft.com/office/powerpoint/2010/main" val="368463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6E5-1970-4174-A403-A49075F2049F}"/>
              </a:ext>
            </a:extLst>
          </p:cNvPr>
          <p:cNvSpPr>
            <a:spLocks noGrp="1"/>
          </p:cNvSpPr>
          <p:nvPr>
            <p:ph type="title"/>
          </p:nvPr>
        </p:nvSpPr>
        <p:spPr/>
        <p:txBody>
          <a:bodyPr>
            <a:normAutofit/>
          </a:bodyPr>
          <a:lstStyle/>
          <a:p>
            <a:r>
              <a:rPr lang="fr-FR" dirty="0">
                <a:ea typeface="+mj-lt"/>
                <a:cs typeface="+mj-lt"/>
              </a:rPr>
              <a:t>Mapping</a:t>
            </a:r>
            <a:endParaRPr lang="en-US" b="0" dirty="0">
              <a:ea typeface="+mj-lt"/>
              <a:cs typeface="+mj-lt"/>
            </a:endParaRPr>
          </a:p>
        </p:txBody>
      </p:sp>
      <p:sp>
        <p:nvSpPr>
          <p:cNvPr id="5" name="Slide Number Placeholder 4">
            <a:extLst>
              <a:ext uri="{FF2B5EF4-FFF2-40B4-BE49-F238E27FC236}">
                <a16:creationId xmlns:a16="http://schemas.microsoft.com/office/drawing/2014/main" id="{B73CD41B-408A-4BFC-9034-7093F8B94AE8}"/>
              </a:ext>
            </a:extLst>
          </p:cNvPr>
          <p:cNvSpPr>
            <a:spLocks noGrp="1"/>
          </p:cNvSpPr>
          <p:nvPr>
            <p:ph type="sldNum" sz="quarter" idx="20"/>
          </p:nvPr>
        </p:nvSpPr>
        <p:spPr/>
        <p:txBody>
          <a:bodyPr/>
          <a:lstStyle/>
          <a:p>
            <a:pPr>
              <a:defRPr/>
            </a:pPr>
            <a:fld id="{276219AF-F5ED-455B-A512-B03AB3602319}" type="slidenum">
              <a:rPr lang="en-GB" noProof="0" smtClean="0"/>
              <a:pPr>
                <a:defRPr/>
              </a:pPr>
              <a:t>23</a:t>
            </a:fld>
            <a:endParaRPr lang="en-GB" noProof="0"/>
          </a:p>
        </p:txBody>
      </p:sp>
      <p:sp>
        <p:nvSpPr>
          <p:cNvPr id="7" name="Rectangle 6">
            <a:extLst>
              <a:ext uri="{FF2B5EF4-FFF2-40B4-BE49-F238E27FC236}">
                <a16:creationId xmlns:a16="http://schemas.microsoft.com/office/drawing/2014/main" id="{AF503FE9-AF8A-4E7D-9C56-8F46F0468DC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en-GB" sz="1400" b="1">
              <a:solidFill>
                <a:schemeClr val="tx1"/>
              </a:solidFill>
            </a:endParaRPr>
          </a:p>
        </p:txBody>
      </p:sp>
      <p:sp>
        <p:nvSpPr>
          <p:cNvPr id="8" name="ZoneTexte 5">
            <a:extLst>
              <a:ext uri="{FF2B5EF4-FFF2-40B4-BE49-F238E27FC236}">
                <a16:creationId xmlns:a16="http://schemas.microsoft.com/office/drawing/2014/main" id="{1F02FA3C-C26B-49B0-B510-0412C2853664}"/>
              </a:ext>
            </a:extLst>
          </p:cNvPr>
          <p:cNvSpPr txBox="1"/>
          <p:nvPr/>
        </p:nvSpPr>
        <p:spPr>
          <a:xfrm>
            <a:off x="4571100" y="1714585"/>
            <a:ext cx="3415917" cy="1754326"/>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mj-lt"/>
              </a:rPr>
              <a:t>This table reference all the fields that you’ve created in your webform. </a:t>
            </a:r>
            <a:endParaRPr lang="en-US" dirty="0">
              <a:solidFill>
                <a:schemeClr val="bg1"/>
              </a:solidFill>
              <a:ea typeface="+mn-lt"/>
              <a:cs typeface="+mn-lt"/>
            </a:endParaRPr>
          </a:p>
          <a:p>
            <a:r>
              <a:rPr lang="en-US" dirty="0">
                <a:solidFill>
                  <a:schemeClr val="bg1"/>
                </a:solidFill>
                <a:latin typeface="+mj-lt"/>
              </a:rPr>
              <a:t>As you can see in the screenshot, you have to link all of those with a salesforce ID. </a:t>
            </a:r>
            <a:endParaRPr lang="en-US" dirty="0">
              <a:solidFill>
                <a:schemeClr val="bg1"/>
              </a:solidFill>
              <a:ea typeface="+mn-lt"/>
              <a:cs typeface="+mn-lt"/>
            </a:endParaRPr>
          </a:p>
          <a:p>
            <a:endParaRPr lang="en-US" dirty="0">
              <a:solidFill>
                <a:schemeClr val="bg1"/>
              </a:solidFill>
              <a:latin typeface="+mj-lt"/>
            </a:endParaRPr>
          </a:p>
        </p:txBody>
      </p:sp>
      <p:pic>
        <p:nvPicPr>
          <p:cNvPr id="3" name="Picture 5">
            <a:extLst>
              <a:ext uri="{FF2B5EF4-FFF2-40B4-BE49-F238E27FC236}">
                <a16:creationId xmlns:a16="http://schemas.microsoft.com/office/drawing/2014/main" id="{2B48878B-A8B8-40D0-ADE1-E34070165DCC}"/>
              </a:ext>
            </a:extLst>
          </p:cNvPr>
          <p:cNvPicPr>
            <a:picLocks noChangeAspect="1"/>
          </p:cNvPicPr>
          <p:nvPr/>
        </p:nvPicPr>
        <p:blipFill>
          <a:blip r:embed="rId2"/>
          <a:stretch>
            <a:fillRect/>
          </a:stretch>
        </p:blipFill>
        <p:spPr>
          <a:xfrm>
            <a:off x="161365" y="1080489"/>
            <a:ext cx="4168588" cy="4786668"/>
          </a:xfrm>
          <a:prstGeom prst="rect">
            <a:avLst/>
          </a:prstGeom>
        </p:spPr>
      </p:pic>
    </p:spTree>
    <p:extLst>
      <p:ext uri="{BB962C8B-B14F-4D97-AF65-F5344CB8AC3E}">
        <p14:creationId xmlns:p14="http://schemas.microsoft.com/office/powerpoint/2010/main" val="90638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ZoneTexte 2"/>
          <p:cNvSpPr txBox="1"/>
          <p:nvPr/>
        </p:nvSpPr>
        <p:spPr>
          <a:xfrm>
            <a:off x="438160" y="1319341"/>
            <a:ext cx="8004407" cy="1554272"/>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r>
              <a:rPr lang="fr-FR" err="1">
                <a:solidFill>
                  <a:schemeClr val="bg1"/>
                </a:solidFill>
              </a:rPr>
              <a:t>Webforms</a:t>
            </a:r>
            <a:r>
              <a:rPr lang="fr-FR">
                <a:solidFill>
                  <a:schemeClr val="bg1"/>
                </a:solidFill>
              </a:rPr>
              <a:t> are </a:t>
            </a:r>
            <a:r>
              <a:rPr lang="fr-FR" err="1">
                <a:solidFill>
                  <a:schemeClr val="bg1"/>
                </a:solidFill>
              </a:rPr>
              <a:t>forms</a:t>
            </a:r>
            <a:r>
              <a:rPr lang="fr-FR">
                <a:solidFill>
                  <a:schemeClr val="bg1"/>
                </a:solidFill>
              </a:rPr>
              <a:t> </a:t>
            </a:r>
            <a:r>
              <a:rPr lang="fr-FR" err="1">
                <a:solidFill>
                  <a:schemeClr val="bg1"/>
                </a:solidFill>
              </a:rPr>
              <a:t>that</a:t>
            </a:r>
            <a:r>
              <a:rPr lang="fr-FR">
                <a:solidFill>
                  <a:schemeClr val="bg1"/>
                </a:solidFill>
              </a:rPr>
              <a:t> </a:t>
            </a:r>
            <a:r>
              <a:rPr lang="fr-FR" err="1">
                <a:solidFill>
                  <a:schemeClr val="bg1"/>
                </a:solidFill>
              </a:rPr>
              <a:t>you</a:t>
            </a:r>
            <a:r>
              <a:rPr lang="fr-FR">
                <a:solidFill>
                  <a:schemeClr val="bg1"/>
                </a:solidFill>
              </a:rPr>
              <a:t> can </a:t>
            </a:r>
            <a:r>
              <a:rPr lang="fr-FR" err="1">
                <a:solidFill>
                  <a:schemeClr val="bg1"/>
                </a:solidFill>
              </a:rPr>
              <a:t>build</a:t>
            </a:r>
            <a:r>
              <a:rPr lang="fr-FR">
                <a:solidFill>
                  <a:schemeClr val="bg1"/>
                </a:solidFill>
              </a:rPr>
              <a:t> and </a:t>
            </a:r>
            <a:r>
              <a:rPr lang="fr-FR" err="1">
                <a:solidFill>
                  <a:schemeClr val="bg1"/>
                </a:solidFill>
              </a:rPr>
              <a:t>embed</a:t>
            </a:r>
            <a:r>
              <a:rPr lang="fr-FR">
                <a:solidFill>
                  <a:schemeClr val="bg1"/>
                </a:solidFill>
              </a:rPr>
              <a:t> </a:t>
            </a:r>
            <a:r>
              <a:rPr lang="fr-FR" err="1">
                <a:solidFill>
                  <a:schemeClr val="bg1"/>
                </a:solidFill>
              </a:rPr>
              <a:t>into</a:t>
            </a:r>
            <a:r>
              <a:rPr lang="fr-FR">
                <a:solidFill>
                  <a:schemeClr val="bg1"/>
                </a:solidFill>
              </a:rPr>
              <a:t> </a:t>
            </a:r>
            <a:r>
              <a:rPr lang="fr-FR" err="1">
                <a:solidFill>
                  <a:schemeClr val="bg1"/>
                </a:solidFill>
              </a:rPr>
              <a:t>your</a:t>
            </a:r>
            <a:r>
              <a:rPr lang="fr-FR">
                <a:solidFill>
                  <a:schemeClr val="bg1"/>
                </a:solidFill>
              </a:rPr>
              <a:t> content</a:t>
            </a:r>
          </a:p>
          <a:p>
            <a:pPr>
              <a:spcBef>
                <a:spcPts val="200"/>
              </a:spcBef>
              <a:buClr>
                <a:schemeClr val="accent4"/>
              </a:buClr>
              <a:buSzPct val="100000"/>
            </a:pPr>
            <a:r>
              <a:rPr lang="fr-FR">
                <a:solidFill>
                  <a:schemeClr val="bg1"/>
                </a:solidFill>
              </a:rPr>
              <a:t>    </a:t>
            </a:r>
            <a:r>
              <a:rPr lang="fr-FR" err="1">
                <a:solidFill>
                  <a:schemeClr val="bg1"/>
                </a:solidFill>
              </a:rPr>
              <a:t>directly</a:t>
            </a:r>
            <a:r>
              <a:rPr lang="fr-FR">
                <a:solidFill>
                  <a:schemeClr val="bg1"/>
                </a:solidFill>
              </a:rPr>
              <a:t> </a:t>
            </a:r>
            <a:r>
              <a:rPr lang="fr-FR" err="1">
                <a:solidFill>
                  <a:schemeClr val="bg1"/>
                </a:solidFill>
              </a:rPr>
              <a:t>from</a:t>
            </a:r>
            <a:r>
              <a:rPr lang="fr-FR">
                <a:solidFill>
                  <a:schemeClr val="bg1"/>
                </a:solidFill>
              </a:rPr>
              <a:t> the Drupal back-office.</a:t>
            </a:r>
            <a:endParaRPr lang="fr-FR">
              <a:solidFill>
                <a:schemeClr val="bg1"/>
              </a:solidFill>
              <a:cs typeface="Arial"/>
            </a:endParaRPr>
          </a:p>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
              <a:buChar char="•"/>
            </a:pPr>
            <a:r>
              <a:rPr lang="fr-FR">
                <a:solidFill>
                  <a:schemeClr val="bg1"/>
                </a:solidFill>
              </a:rPr>
              <a:t>Building a </a:t>
            </a:r>
            <a:r>
              <a:rPr lang="fr-FR" err="1">
                <a:solidFill>
                  <a:schemeClr val="bg1"/>
                </a:solidFill>
              </a:rPr>
              <a:t>webform</a:t>
            </a:r>
            <a:r>
              <a:rPr lang="fr-FR">
                <a:solidFill>
                  <a:schemeClr val="bg1"/>
                </a:solidFill>
              </a:rPr>
              <a:t> </a:t>
            </a:r>
            <a:r>
              <a:rPr lang="fr-FR" err="1">
                <a:solidFill>
                  <a:schemeClr val="bg1"/>
                </a:solidFill>
              </a:rPr>
              <a:t>is</a:t>
            </a:r>
            <a:r>
              <a:rPr lang="fr-FR">
                <a:solidFill>
                  <a:schemeClr val="bg1"/>
                </a:solidFill>
              </a:rPr>
              <a:t> </a:t>
            </a:r>
            <a:r>
              <a:rPr lang="fr-FR" err="1">
                <a:solidFill>
                  <a:schemeClr val="bg1"/>
                </a:solidFill>
              </a:rPr>
              <a:t>done</a:t>
            </a:r>
            <a:r>
              <a:rPr lang="fr-FR">
                <a:solidFill>
                  <a:schemeClr val="bg1"/>
                </a:solidFill>
              </a:rPr>
              <a:t> by </a:t>
            </a:r>
            <a:r>
              <a:rPr lang="fr-FR" err="1">
                <a:solidFill>
                  <a:schemeClr val="bg1"/>
                </a:solidFill>
              </a:rPr>
              <a:t>adding</a:t>
            </a:r>
            <a:r>
              <a:rPr lang="fr-FR">
                <a:solidFill>
                  <a:schemeClr val="bg1"/>
                </a:solidFill>
              </a:rPr>
              <a:t> </a:t>
            </a:r>
            <a:r>
              <a:rPr lang="fr-FR" err="1">
                <a:solidFill>
                  <a:schemeClr val="bg1"/>
                </a:solidFill>
              </a:rPr>
              <a:t>elements</a:t>
            </a:r>
            <a:r>
              <a:rPr lang="fr-FR">
                <a:solidFill>
                  <a:schemeClr val="bg1"/>
                </a:solidFill>
              </a:rPr>
              <a:t> (</a:t>
            </a:r>
            <a:r>
              <a:rPr lang="fr-FR" err="1">
                <a:solidFill>
                  <a:schemeClr val="bg1"/>
                </a:solidFill>
              </a:rPr>
              <a:t>textfields</a:t>
            </a:r>
            <a:r>
              <a:rPr lang="fr-FR">
                <a:solidFill>
                  <a:schemeClr val="bg1"/>
                </a:solidFill>
              </a:rPr>
              <a:t>, </a:t>
            </a:r>
            <a:r>
              <a:rPr lang="fr-FR" err="1">
                <a:solidFill>
                  <a:schemeClr val="bg1"/>
                </a:solidFill>
              </a:rPr>
              <a:t>numeric</a:t>
            </a:r>
            <a:r>
              <a:rPr lang="fr-FR">
                <a:solidFill>
                  <a:schemeClr val="bg1"/>
                </a:solidFill>
              </a:rPr>
              <a:t> </a:t>
            </a:r>
            <a:r>
              <a:rPr lang="fr-FR" err="1">
                <a:solidFill>
                  <a:schemeClr val="bg1"/>
                </a:solidFill>
              </a:rPr>
              <a:t>fields</a:t>
            </a:r>
            <a:r>
              <a:rPr lang="fr-FR">
                <a:solidFill>
                  <a:schemeClr val="bg1"/>
                </a:solidFill>
              </a:rPr>
              <a:t>…) </a:t>
            </a:r>
            <a:r>
              <a:rPr lang="fr-FR" err="1">
                <a:solidFill>
                  <a:schemeClr val="bg1"/>
                </a:solidFill>
              </a:rPr>
              <a:t>with</a:t>
            </a:r>
            <a:r>
              <a:rPr lang="fr-FR">
                <a:solidFill>
                  <a:schemeClr val="bg1"/>
                </a:solidFill>
              </a:rPr>
              <a:t> few clicks.</a:t>
            </a:r>
            <a:endParaRPr lang="fr-FR">
              <a:solidFill>
                <a:schemeClr val="bg1"/>
              </a:solidFill>
              <a:cs typeface="Arial"/>
            </a:endParaRPr>
          </a:p>
        </p:txBody>
      </p:sp>
      <p:pic>
        <p:nvPicPr>
          <p:cNvPr id="6" name="Picture 3" descr="Une image contenant capture d’écran&#10;&#10;Description générée avec un niveau de confiance très élevé">
            <a:extLst>
              <a:ext uri="{FF2B5EF4-FFF2-40B4-BE49-F238E27FC236}">
                <a16:creationId xmlns:a16="http://schemas.microsoft.com/office/drawing/2014/main" id="{35229637-EA18-4047-AA45-292EEF5FEE1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1102" y="3103669"/>
            <a:ext cx="7391506" cy="275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DAB2CFE-6E43-4005-8EAF-28B9D1587C32}"/>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7" name="Slide Number Placeholder 4">
            <a:extLst>
              <a:ext uri="{FF2B5EF4-FFF2-40B4-BE49-F238E27FC236}">
                <a16:creationId xmlns:a16="http://schemas.microsoft.com/office/drawing/2014/main" id="{F26CA1AE-3C3D-4404-9407-FC084597B3F0}"/>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3</a:t>
            </a:fld>
            <a:endParaRPr lang="en-GB" noProof="0"/>
          </a:p>
        </p:txBody>
      </p:sp>
    </p:spTree>
    <p:extLst>
      <p:ext uri="{BB962C8B-B14F-4D97-AF65-F5344CB8AC3E}">
        <p14:creationId xmlns:p14="http://schemas.microsoft.com/office/powerpoint/2010/main" val="261210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 </a:t>
            </a:r>
            <a:endParaRPr lang="fr-FR" sz="2800">
              <a:latin typeface="Arial"/>
              <a:cs typeface="Arial"/>
            </a:endParaRPr>
          </a:p>
        </p:txBody>
      </p:sp>
      <p:sp>
        <p:nvSpPr>
          <p:cNvPr id="3" name="ZoneTexte 2"/>
          <p:cNvSpPr txBox="1"/>
          <p:nvPr/>
        </p:nvSpPr>
        <p:spPr>
          <a:xfrm>
            <a:off x="598778" y="1127434"/>
            <a:ext cx="6094714" cy="1579920"/>
          </a:xfrm>
          <a:prstGeom prst="rect">
            <a:avLst/>
          </a:prstGeom>
          <a:noFill/>
        </p:spPr>
        <p:txBody>
          <a:bodyPr wrap="square" rtlCol="0" anchor="t">
            <a:spAutoFit/>
          </a:bodyPr>
          <a:lstStyle/>
          <a:p>
            <a:pPr>
              <a:spcBef>
                <a:spcPts val="200"/>
              </a:spcBef>
              <a:buClr>
                <a:schemeClr val="accent4"/>
              </a:buClr>
              <a:buSzPct val="100000"/>
            </a:pPr>
            <a:r>
              <a:rPr lang="fr-FR">
                <a:solidFill>
                  <a:schemeClr val="bg1"/>
                </a:solidFill>
              </a:rPr>
              <a:t>To manage </a:t>
            </a:r>
            <a:r>
              <a:rPr lang="fr-FR" err="1">
                <a:solidFill>
                  <a:schemeClr val="bg1"/>
                </a:solidFill>
              </a:rPr>
              <a:t>webforms</a:t>
            </a:r>
            <a:r>
              <a:rPr lang="fr-FR">
                <a:solidFill>
                  <a:schemeClr val="bg1"/>
                </a:solidFill>
              </a:rPr>
              <a:t>, go to /admin/structure/</a:t>
            </a:r>
            <a:r>
              <a:rPr lang="fr-FR" err="1">
                <a:solidFill>
                  <a:schemeClr val="bg1"/>
                </a:solidFill>
              </a:rPr>
              <a:t>webform</a:t>
            </a:r>
            <a:endParaRPr lang="fr-FR">
              <a:solidFill>
                <a:schemeClr val="bg1"/>
              </a:solidFill>
              <a:cs typeface="Arial"/>
            </a:endParaRPr>
          </a:p>
          <a:p>
            <a:pPr>
              <a:spcBef>
                <a:spcPts val="200"/>
              </a:spcBef>
              <a:buClr>
                <a:schemeClr val="accent4"/>
              </a:buClr>
              <a:buSzPct val="100000"/>
            </a:pPr>
            <a:endParaRPr lang="fr-FR">
              <a:solidFill>
                <a:schemeClr val="bg1"/>
              </a:solidFill>
              <a:cs typeface="Arial"/>
            </a:endParaRPr>
          </a:p>
          <a:p>
            <a:pPr>
              <a:spcBef>
                <a:spcPts val="200"/>
              </a:spcBef>
              <a:buClr>
                <a:schemeClr val="accent4"/>
              </a:buClr>
              <a:buSzPct val="100000"/>
            </a:pPr>
            <a:endParaRPr lang="fr-FR">
              <a:solidFill>
                <a:schemeClr val="bg1"/>
              </a:solidFill>
              <a:cs typeface="Arial"/>
            </a:endParaRPr>
          </a:p>
          <a:p>
            <a:pPr>
              <a:spcBef>
                <a:spcPts val="200"/>
              </a:spcBef>
              <a:buClr>
                <a:schemeClr val="accent4"/>
              </a:buClr>
              <a:buSzPct val="100000"/>
            </a:pPr>
            <a:endParaRPr lang="fr-FR">
              <a:solidFill>
                <a:schemeClr val="bg1"/>
              </a:solidFill>
              <a:cs typeface="Arial"/>
            </a:endParaRPr>
          </a:p>
          <a:p>
            <a:pPr>
              <a:spcBef>
                <a:spcPts val="200"/>
              </a:spcBef>
              <a:buClr>
                <a:schemeClr val="accent4"/>
              </a:buClr>
              <a:buSzPct val="100000"/>
            </a:pPr>
            <a:endParaRPr lang="fr-FR">
              <a:solidFill>
                <a:schemeClr val="bg1"/>
              </a:solidFill>
              <a:cs typeface="Arial"/>
            </a:endParaRPr>
          </a:p>
        </p:txBody>
      </p:sp>
      <p:pic>
        <p:nvPicPr>
          <p:cNvPr id="7373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404" y="2559896"/>
            <a:ext cx="7391506" cy="275487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80F90503-3F4A-4B9D-88D3-6304FDB3920F}"/>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8" name="Slide Number Placeholder 4">
            <a:extLst>
              <a:ext uri="{FF2B5EF4-FFF2-40B4-BE49-F238E27FC236}">
                <a16:creationId xmlns:a16="http://schemas.microsoft.com/office/drawing/2014/main" id="{04A1CF32-6663-4DE3-95CD-54F76E7FE66C}"/>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4</a:t>
            </a:fld>
            <a:endParaRPr lang="en-GB" noProof="0"/>
          </a:p>
        </p:txBody>
      </p:sp>
    </p:spTree>
    <p:extLst>
      <p:ext uri="{BB962C8B-B14F-4D97-AF65-F5344CB8AC3E}">
        <p14:creationId xmlns:p14="http://schemas.microsoft.com/office/powerpoint/2010/main" val="48979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a:t>
            </a:r>
            <a:r>
              <a:rPr lang="fr-FR" sz="2800" err="1"/>
              <a:t>add</a:t>
            </a:r>
            <a:r>
              <a:rPr lang="fr-FR" sz="2800"/>
              <a:t> </a:t>
            </a:r>
            <a:r>
              <a:rPr lang="fr-FR" sz="2800" err="1"/>
              <a:t>webforms</a:t>
            </a:r>
            <a:r>
              <a:rPr lang="fr-FR" sz="2800"/>
              <a:t>?</a:t>
            </a:r>
            <a:endParaRPr lang="fr-FR" sz="2800">
              <a:latin typeface="Arial"/>
              <a:cs typeface="Arial"/>
            </a:endParaRPr>
          </a:p>
        </p:txBody>
      </p:sp>
      <p:sp>
        <p:nvSpPr>
          <p:cNvPr id="3" name="ZoneTexte 2"/>
          <p:cNvSpPr txBox="1"/>
          <p:nvPr/>
        </p:nvSpPr>
        <p:spPr>
          <a:xfrm>
            <a:off x="264075" y="1240837"/>
            <a:ext cx="4620255" cy="646331"/>
          </a:xfrm>
          <a:prstGeom prst="rect">
            <a:avLst/>
          </a:prstGeom>
          <a:noFill/>
        </p:spPr>
        <p:txBody>
          <a:bodyPr wrap="square" rtlCol="0" anchor="t">
            <a:spAutoFit/>
          </a:bodyPr>
          <a:lstStyle/>
          <a:p>
            <a:pPr>
              <a:spcBef>
                <a:spcPts val="200"/>
              </a:spcBef>
              <a:buClr>
                <a:schemeClr val="accent4"/>
              </a:buClr>
              <a:buSzPct val="100000"/>
            </a:pPr>
            <a:r>
              <a:rPr lang="fr-FR">
                <a:solidFill>
                  <a:schemeClr val="bg1"/>
                </a:solidFill>
              </a:rPr>
              <a:t>1- To </a:t>
            </a:r>
            <a:r>
              <a:rPr lang="fr-FR" err="1">
                <a:solidFill>
                  <a:schemeClr val="bg1"/>
                </a:solidFill>
              </a:rPr>
              <a:t>add</a:t>
            </a:r>
            <a:r>
              <a:rPr lang="fr-FR">
                <a:solidFill>
                  <a:schemeClr val="bg1"/>
                </a:solidFill>
              </a:rPr>
              <a:t> a new </a:t>
            </a:r>
            <a:r>
              <a:rPr lang="fr-FR" err="1">
                <a:solidFill>
                  <a:schemeClr val="bg1"/>
                </a:solidFill>
              </a:rPr>
              <a:t>webform</a:t>
            </a:r>
            <a:r>
              <a:rPr lang="fr-FR">
                <a:solidFill>
                  <a:schemeClr val="bg1"/>
                </a:solidFill>
              </a:rPr>
              <a:t>, click on the « </a:t>
            </a:r>
            <a:r>
              <a:rPr lang="fr-FR" err="1">
                <a:solidFill>
                  <a:schemeClr val="bg1"/>
                </a:solidFill>
              </a:rPr>
              <a:t>add</a:t>
            </a:r>
            <a:r>
              <a:rPr lang="fr-FR">
                <a:solidFill>
                  <a:schemeClr val="bg1"/>
                </a:solidFill>
              </a:rPr>
              <a:t> </a:t>
            </a:r>
            <a:r>
              <a:rPr lang="fr-FR" err="1">
                <a:solidFill>
                  <a:schemeClr val="bg1"/>
                </a:solidFill>
              </a:rPr>
              <a:t>webform</a:t>
            </a:r>
            <a:r>
              <a:rPr lang="fr-FR">
                <a:solidFill>
                  <a:schemeClr val="bg1"/>
                </a:solidFill>
              </a:rPr>
              <a:t> » </a:t>
            </a:r>
            <a:r>
              <a:rPr lang="fr-FR" err="1">
                <a:solidFill>
                  <a:schemeClr val="bg1"/>
                </a:solidFill>
              </a:rPr>
              <a:t>button</a:t>
            </a:r>
            <a:endParaRPr lang="fr-FR">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937" y="1103991"/>
            <a:ext cx="2057400" cy="3314700"/>
          </a:xfrm>
          <a:prstGeom prst="rect">
            <a:avLst/>
          </a:prstGeom>
        </p:spPr>
      </p:pic>
      <p:sp>
        <p:nvSpPr>
          <p:cNvPr id="5" name="Rectangle 4">
            <a:extLst>
              <a:ext uri="{FF2B5EF4-FFF2-40B4-BE49-F238E27FC236}">
                <a16:creationId xmlns:a16="http://schemas.microsoft.com/office/drawing/2014/main" id="{AE9F05D7-6D52-4521-988F-6A217FA2ED74}"/>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7" name="ZoneTexte 6">
            <a:extLst>
              <a:ext uri="{FF2B5EF4-FFF2-40B4-BE49-F238E27FC236}">
                <a16:creationId xmlns:a16="http://schemas.microsoft.com/office/drawing/2014/main" id="{F45AE68B-8A8D-4EC8-8BC7-27CFA7BA54FE}"/>
              </a:ext>
            </a:extLst>
          </p:cNvPr>
          <p:cNvSpPr txBox="1"/>
          <p:nvPr/>
        </p:nvSpPr>
        <p:spPr>
          <a:xfrm>
            <a:off x="344147" y="2637655"/>
            <a:ext cx="4891083" cy="369332"/>
          </a:xfrm>
          <a:prstGeom prst="rect">
            <a:avLst/>
          </a:prstGeom>
          <a:noFill/>
        </p:spPr>
        <p:txBody>
          <a:bodyPr wrap="none" rtlCol="0" anchor="t">
            <a:spAutoFit/>
          </a:bodyPr>
          <a:lstStyle/>
          <a:p>
            <a:pPr>
              <a:spcBef>
                <a:spcPts val="200"/>
              </a:spcBef>
              <a:buClr>
                <a:schemeClr val="accent4"/>
              </a:buClr>
              <a:buSzPct val="100000"/>
            </a:pPr>
            <a:r>
              <a:rPr lang="fr-FR">
                <a:solidFill>
                  <a:schemeClr val="bg1"/>
                </a:solidFill>
              </a:rPr>
              <a:t>2- </a:t>
            </a:r>
            <a:r>
              <a:rPr lang="fr-FR" err="1">
                <a:solidFill>
                  <a:schemeClr val="bg1"/>
                </a:solidFill>
              </a:rPr>
              <a:t>Give</a:t>
            </a:r>
            <a:r>
              <a:rPr lang="fr-FR">
                <a:solidFill>
                  <a:schemeClr val="bg1"/>
                </a:solidFill>
              </a:rPr>
              <a:t> a </a:t>
            </a:r>
            <a:r>
              <a:rPr lang="fr-FR" err="1">
                <a:solidFill>
                  <a:schemeClr val="bg1"/>
                </a:solidFill>
              </a:rPr>
              <a:t>title</a:t>
            </a:r>
            <a:r>
              <a:rPr lang="fr-FR">
                <a:solidFill>
                  <a:schemeClr val="bg1"/>
                </a:solidFill>
              </a:rPr>
              <a:t> and description to </a:t>
            </a:r>
            <a:r>
              <a:rPr lang="fr-FR" err="1">
                <a:solidFill>
                  <a:schemeClr val="bg1"/>
                </a:solidFill>
              </a:rPr>
              <a:t>your</a:t>
            </a:r>
            <a:r>
              <a:rPr lang="fr-FR">
                <a:solidFill>
                  <a:schemeClr val="bg1"/>
                </a:solidFill>
              </a:rPr>
              <a:t> </a:t>
            </a:r>
            <a:r>
              <a:rPr lang="fr-FR" err="1">
                <a:solidFill>
                  <a:schemeClr val="bg1"/>
                </a:solidFill>
              </a:rPr>
              <a:t>webform</a:t>
            </a:r>
            <a:endParaRPr lang="fr-FR">
              <a:solidFill>
                <a:schemeClr val="bg1"/>
              </a:solidFill>
            </a:endParaRPr>
          </a:p>
        </p:txBody>
      </p:sp>
      <p:pic>
        <p:nvPicPr>
          <p:cNvPr id="9" name="Image 9" descr="Une image contenant capture d’écran&#10;&#10;Description générée avec un niveau de confiance très élevé">
            <a:extLst>
              <a:ext uri="{FF2B5EF4-FFF2-40B4-BE49-F238E27FC236}">
                <a16:creationId xmlns:a16="http://schemas.microsoft.com/office/drawing/2014/main" id="{F6CF8727-C723-4F12-ACE5-D05F4EA7ED7A}"/>
              </a:ext>
            </a:extLst>
          </p:cNvPr>
          <p:cNvPicPr>
            <a:picLocks noChangeAspect="1"/>
          </p:cNvPicPr>
          <p:nvPr/>
        </p:nvPicPr>
        <p:blipFill>
          <a:blip r:embed="rId3"/>
          <a:stretch>
            <a:fillRect/>
          </a:stretch>
        </p:blipFill>
        <p:spPr>
          <a:xfrm>
            <a:off x="1601061" y="4000389"/>
            <a:ext cx="2743200" cy="1832014"/>
          </a:xfrm>
          <a:prstGeom prst="rect">
            <a:avLst/>
          </a:prstGeom>
        </p:spPr>
      </p:pic>
      <p:sp>
        <p:nvSpPr>
          <p:cNvPr id="6" name="Arrow: Right 5">
            <a:extLst>
              <a:ext uri="{FF2B5EF4-FFF2-40B4-BE49-F238E27FC236}">
                <a16:creationId xmlns:a16="http://schemas.microsoft.com/office/drawing/2014/main" id="{BEEB2C9E-C120-4B88-A461-E8DB5CDAC2A1}"/>
              </a:ext>
            </a:extLst>
          </p:cNvPr>
          <p:cNvSpPr/>
          <p:nvPr/>
        </p:nvSpPr>
        <p:spPr>
          <a:xfrm>
            <a:off x="4800132" y="1566900"/>
            <a:ext cx="978408" cy="484632"/>
          </a:xfrm>
          <a:prstGeom prst="right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8" name="Arrow: Down 7">
            <a:extLst>
              <a:ext uri="{FF2B5EF4-FFF2-40B4-BE49-F238E27FC236}">
                <a16:creationId xmlns:a16="http://schemas.microsoft.com/office/drawing/2014/main" id="{704C3152-5733-4CEA-9FD0-32F28B8D9120}"/>
              </a:ext>
            </a:extLst>
          </p:cNvPr>
          <p:cNvSpPr/>
          <p:nvPr/>
        </p:nvSpPr>
        <p:spPr>
          <a:xfrm>
            <a:off x="2638764" y="3169980"/>
            <a:ext cx="384048" cy="640080"/>
          </a:xfrm>
          <a:prstGeom prst="down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1" name="Slide Number Placeholder 4">
            <a:extLst>
              <a:ext uri="{FF2B5EF4-FFF2-40B4-BE49-F238E27FC236}">
                <a16:creationId xmlns:a16="http://schemas.microsoft.com/office/drawing/2014/main" id="{772CBE16-524B-498C-A85D-7CCAABD4E0CA}"/>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5</a:t>
            </a:fld>
            <a:endParaRPr lang="en-GB" noProof="0"/>
          </a:p>
        </p:txBody>
      </p:sp>
    </p:spTree>
    <p:extLst>
      <p:ext uri="{BB962C8B-B14F-4D97-AF65-F5344CB8AC3E}">
        <p14:creationId xmlns:p14="http://schemas.microsoft.com/office/powerpoint/2010/main" val="251748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ZoneTexte 2"/>
          <p:cNvSpPr txBox="1"/>
          <p:nvPr/>
        </p:nvSpPr>
        <p:spPr>
          <a:xfrm>
            <a:off x="171586" y="1306736"/>
            <a:ext cx="8198182" cy="2436564"/>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r>
              <a:rPr lang="fr-FR">
                <a:solidFill>
                  <a:schemeClr val="bg1"/>
                </a:solidFill>
              </a:rPr>
              <a:t>You </a:t>
            </a:r>
            <a:r>
              <a:rPr lang="fr-FR" err="1">
                <a:solidFill>
                  <a:schemeClr val="bg1"/>
                </a:solidFill>
              </a:rPr>
              <a:t>can</a:t>
            </a:r>
            <a:r>
              <a:rPr lang="fr-FR">
                <a:solidFill>
                  <a:schemeClr val="bg1"/>
                </a:solidFill>
              </a:rPr>
              <a:t> </a:t>
            </a:r>
            <a:r>
              <a:rPr lang="fr-FR" err="1">
                <a:solidFill>
                  <a:schemeClr val="bg1"/>
                </a:solidFill>
              </a:rPr>
              <a:t>add</a:t>
            </a:r>
            <a:r>
              <a:rPr lang="fr-FR">
                <a:solidFill>
                  <a:schemeClr val="bg1"/>
                </a:solidFill>
              </a:rPr>
              <a:t> </a:t>
            </a:r>
            <a:r>
              <a:rPr lang="fr-FR" err="1">
                <a:solidFill>
                  <a:schemeClr val="bg1"/>
                </a:solidFill>
              </a:rPr>
              <a:t>elements</a:t>
            </a:r>
            <a:r>
              <a:rPr lang="fr-FR">
                <a:solidFill>
                  <a:schemeClr val="bg1"/>
                </a:solidFill>
              </a:rPr>
              <a:t> and pages to </a:t>
            </a:r>
            <a:r>
              <a:rPr lang="fr-FR" err="1">
                <a:solidFill>
                  <a:schemeClr val="bg1"/>
                </a:solidFill>
              </a:rPr>
              <a:t>your</a:t>
            </a:r>
            <a:r>
              <a:rPr lang="fr-FR">
                <a:solidFill>
                  <a:schemeClr val="bg1"/>
                </a:solidFill>
              </a:rPr>
              <a:t> </a:t>
            </a:r>
            <a:r>
              <a:rPr lang="fr-FR" err="1">
                <a:solidFill>
                  <a:schemeClr val="bg1"/>
                </a:solidFill>
              </a:rPr>
              <a:t>webform</a:t>
            </a:r>
            <a:r>
              <a:rPr lang="fr-FR">
                <a:solidFill>
                  <a:schemeClr val="bg1"/>
                </a:solidFill>
              </a:rPr>
              <a:t> in the</a:t>
            </a:r>
            <a:r>
              <a:rPr lang="fr-FR" b="1">
                <a:solidFill>
                  <a:schemeClr val="bg1"/>
                </a:solidFill>
              </a:rPr>
              <a:t> </a:t>
            </a:r>
            <a:r>
              <a:rPr lang="fr-FR" b="1" err="1">
                <a:solidFill>
                  <a:schemeClr val="bg1"/>
                </a:solidFill>
              </a:rPr>
              <a:t>build</a:t>
            </a:r>
            <a:r>
              <a:rPr lang="fr-FR" b="1">
                <a:solidFill>
                  <a:schemeClr val="bg1"/>
                </a:solidFill>
              </a:rPr>
              <a:t> section</a:t>
            </a:r>
          </a:p>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
              <a:buChar char="•"/>
            </a:pPr>
            <a:r>
              <a:rPr lang="fr-FR" err="1">
                <a:solidFill>
                  <a:schemeClr val="bg1"/>
                </a:solidFill>
              </a:rPr>
              <a:t>Elements</a:t>
            </a:r>
            <a:r>
              <a:rPr lang="fr-FR">
                <a:solidFill>
                  <a:schemeClr val="bg1"/>
                </a:solidFill>
              </a:rPr>
              <a:t> are </a:t>
            </a:r>
            <a:r>
              <a:rPr lang="fr-FR" err="1">
                <a:solidFill>
                  <a:schemeClr val="bg1"/>
                </a:solidFill>
              </a:rPr>
              <a:t>form</a:t>
            </a:r>
            <a:r>
              <a:rPr lang="fr-FR">
                <a:solidFill>
                  <a:schemeClr val="bg1"/>
                </a:solidFill>
              </a:rPr>
              <a:t> </a:t>
            </a:r>
            <a:r>
              <a:rPr lang="fr-FR" err="1">
                <a:solidFill>
                  <a:schemeClr val="bg1"/>
                </a:solidFill>
              </a:rPr>
              <a:t>elements</a:t>
            </a:r>
            <a:r>
              <a:rPr lang="fr-FR">
                <a:solidFill>
                  <a:schemeClr val="bg1"/>
                </a:solidFill>
              </a:rPr>
              <a:t> (</a:t>
            </a:r>
            <a:r>
              <a:rPr lang="fr-FR" err="1">
                <a:solidFill>
                  <a:schemeClr val="bg1"/>
                </a:solidFill>
              </a:rPr>
              <a:t>textfield</a:t>
            </a:r>
            <a:r>
              <a:rPr lang="fr-FR">
                <a:solidFill>
                  <a:schemeClr val="bg1"/>
                </a:solidFill>
              </a:rPr>
              <a:t>, email, radio </a:t>
            </a:r>
            <a:r>
              <a:rPr lang="fr-FR" err="1">
                <a:solidFill>
                  <a:schemeClr val="bg1"/>
                </a:solidFill>
              </a:rPr>
              <a:t>button</a:t>
            </a:r>
            <a:r>
              <a:rPr lang="fr-FR">
                <a:solidFill>
                  <a:schemeClr val="bg1"/>
                </a:solidFill>
              </a:rPr>
              <a:t>, </a:t>
            </a:r>
            <a:r>
              <a:rPr lang="fr-FR" err="1">
                <a:solidFill>
                  <a:schemeClr val="bg1"/>
                </a:solidFill>
              </a:rPr>
              <a:t>checkbox</a:t>
            </a:r>
            <a:r>
              <a:rPr lang="fr-FR">
                <a:solidFill>
                  <a:schemeClr val="bg1"/>
                </a:solidFill>
              </a:rPr>
              <a:t>, select </a:t>
            </a:r>
            <a:r>
              <a:rPr lang="fr-FR" err="1">
                <a:solidFill>
                  <a:schemeClr val="bg1"/>
                </a:solidFill>
              </a:rPr>
              <a:t>list</a:t>
            </a:r>
            <a:r>
              <a:rPr lang="fr-FR">
                <a:solidFill>
                  <a:schemeClr val="bg1"/>
                </a:solidFill>
              </a:rPr>
              <a:t>…)</a:t>
            </a:r>
            <a:endParaRPr lang="fr-FR">
              <a:solidFill>
                <a:schemeClr val="bg1"/>
              </a:solidFill>
              <a:cs typeface="Arial"/>
            </a:endParaRPr>
          </a:p>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
              <a:buChar char="•"/>
            </a:pPr>
            <a:r>
              <a:rPr lang="fr-FR" err="1">
                <a:solidFill>
                  <a:schemeClr val="bg1"/>
                </a:solidFill>
                <a:ea typeface="+mn-lt"/>
                <a:cs typeface="+mn-lt"/>
              </a:rPr>
              <a:t>Elements</a:t>
            </a:r>
            <a:r>
              <a:rPr lang="fr-FR">
                <a:solidFill>
                  <a:schemeClr val="bg1"/>
                </a:solidFill>
                <a:ea typeface="+mn-lt"/>
                <a:cs typeface="+mn-lt"/>
              </a:rPr>
              <a:t>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be</a:t>
            </a:r>
            <a:r>
              <a:rPr lang="fr-FR">
                <a:solidFill>
                  <a:schemeClr val="bg1"/>
                </a:solidFill>
                <a:ea typeface="+mn-lt"/>
                <a:cs typeface="+mn-lt"/>
              </a:rPr>
              <a:t> </a:t>
            </a:r>
            <a:r>
              <a:rPr lang="fr-FR" err="1">
                <a:solidFill>
                  <a:schemeClr val="bg1"/>
                </a:solidFill>
                <a:ea typeface="+mn-lt"/>
                <a:cs typeface="+mn-lt"/>
              </a:rPr>
              <a:t>reorganized</a:t>
            </a:r>
            <a:r>
              <a:rPr lang="fr-FR">
                <a:solidFill>
                  <a:schemeClr val="bg1"/>
                </a:solidFill>
                <a:ea typeface="+mn-lt"/>
                <a:cs typeface="+mn-lt"/>
              </a:rPr>
              <a:t> by </a:t>
            </a:r>
            <a:r>
              <a:rPr lang="fr-FR" err="1">
                <a:solidFill>
                  <a:schemeClr val="bg1"/>
                </a:solidFill>
                <a:ea typeface="+mn-lt"/>
                <a:cs typeface="+mn-lt"/>
              </a:rPr>
              <a:t>dragging</a:t>
            </a:r>
            <a:r>
              <a:rPr lang="fr-FR">
                <a:solidFill>
                  <a:schemeClr val="bg1"/>
                </a:solidFill>
                <a:ea typeface="+mn-lt"/>
                <a:cs typeface="+mn-lt"/>
              </a:rPr>
              <a:t> and </a:t>
            </a:r>
            <a:r>
              <a:rPr lang="fr-FR" err="1">
                <a:solidFill>
                  <a:schemeClr val="bg1"/>
                </a:solidFill>
                <a:ea typeface="+mn-lt"/>
                <a:cs typeface="+mn-lt"/>
              </a:rPr>
              <a:t>dropping</a:t>
            </a:r>
            <a:r>
              <a:rPr lang="fr-FR">
                <a:solidFill>
                  <a:schemeClr val="bg1"/>
                </a:solidFill>
                <a:ea typeface="+mn-lt"/>
                <a:cs typeface="+mn-lt"/>
              </a:rPr>
              <a:t> </a:t>
            </a:r>
            <a:r>
              <a:rPr lang="fr-FR" err="1">
                <a:solidFill>
                  <a:schemeClr val="bg1"/>
                </a:solidFill>
                <a:ea typeface="+mn-lt"/>
                <a:cs typeface="+mn-lt"/>
              </a:rPr>
              <a:t>them</a:t>
            </a:r>
            <a:r>
              <a:rPr lang="fr-FR">
                <a:solidFill>
                  <a:schemeClr val="bg1"/>
                </a:solidFill>
                <a:ea typeface="+mn-lt"/>
                <a:cs typeface="+mn-lt"/>
              </a:rPr>
              <a:t> by </a:t>
            </a:r>
            <a:r>
              <a:rPr lang="fr-FR" err="1">
                <a:solidFill>
                  <a:schemeClr val="bg1"/>
                </a:solidFill>
                <a:ea typeface="+mn-lt"/>
                <a:cs typeface="+mn-lt"/>
              </a:rPr>
              <a:t>clicking</a:t>
            </a:r>
            <a:r>
              <a:rPr lang="fr-FR">
                <a:solidFill>
                  <a:schemeClr val="bg1"/>
                </a:solidFill>
                <a:ea typeface="+mn-lt"/>
                <a:cs typeface="+mn-lt"/>
              </a:rPr>
              <a:t> on the </a:t>
            </a:r>
            <a:r>
              <a:rPr lang="fr-FR" err="1">
                <a:solidFill>
                  <a:schemeClr val="bg1"/>
                </a:solidFill>
                <a:ea typeface="+mn-lt"/>
                <a:cs typeface="+mn-lt"/>
              </a:rPr>
              <a:t>handlebar</a:t>
            </a:r>
            <a:r>
              <a:rPr lang="fr-FR">
                <a:solidFill>
                  <a:schemeClr val="bg1"/>
                </a:solidFill>
                <a:ea typeface="+mn-lt"/>
                <a:cs typeface="+mn-lt"/>
              </a:rPr>
              <a:t> </a:t>
            </a:r>
            <a:r>
              <a:rPr lang="fr-FR" err="1">
                <a:solidFill>
                  <a:schemeClr val="bg1"/>
                </a:solidFill>
                <a:ea typeface="+mn-lt"/>
                <a:cs typeface="+mn-lt"/>
              </a:rPr>
              <a:t>next</a:t>
            </a:r>
            <a:r>
              <a:rPr lang="fr-FR">
                <a:solidFill>
                  <a:schemeClr val="bg1"/>
                </a:solidFill>
                <a:ea typeface="+mn-lt"/>
                <a:cs typeface="+mn-lt"/>
              </a:rPr>
              <a:t> to </a:t>
            </a:r>
            <a:r>
              <a:rPr lang="fr-FR" err="1">
                <a:solidFill>
                  <a:schemeClr val="bg1"/>
                </a:solidFill>
                <a:ea typeface="+mn-lt"/>
                <a:cs typeface="+mn-lt"/>
              </a:rPr>
              <a:t>them</a:t>
            </a:r>
            <a:r>
              <a:rPr lang="fr-FR">
                <a:solidFill>
                  <a:schemeClr val="bg1"/>
                </a:solidFill>
                <a:ea typeface="+mn-lt"/>
                <a:cs typeface="+mn-lt"/>
              </a:rPr>
              <a:t>.</a:t>
            </a:r>
          </a:p>
          <a:p>
            <a:pPr marL="285750" indent="-285750">
              <a:spcBef>
                <a:spcPts val="200"/>
              </a:spcBef>
              <a:buClr>
                <a:schemeClr val="accent4"/>
              </a:buClr>
              <a:buSzPct val="100000"/>
              <a:buFont typeface="Arial"/>
              <a:buChar char="•"/>
            </a:pPr>
            <a:endParaRPr lang="fr-FR">
              <a:solidFill>
                <a:schemeClr val="bg1"/>
              </a:solidFill>
              <a:cs typeface="Arial"/>
            </a:endParaRPr>
          </a:p>
        </p:txBody>
      </p:sp>
      <p:sp>
        <p:nvSpPr>
          <p:cNvPr id="2" name="Rectangle 1">
            <a:extLst>
              <a:ext uri="{FF2B5EF4-FFF2-40B4-BE49-F238E27FC236}">
                <a16:creationId xmlns:a16="http://schemas.microsoft.com/office/drawing/2014/main" id="{2B201BF8-20E7-448C-92FA-121D41DD0144}"/>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pic>
        <p:nvPicPr>
          <p:cNvPr id="5" name="Image 4"/>
          <p:cNvPicPr>
            <a:picLocks noChangeAspect="1"/>
          </p:cNvPicPr>
          <p:nvPr/>
        </p:nvPicPr>
        <p:blipFill>
          <a:blip r:embed="rId2"/>
          <a:stretch>
            <a:fillRect/>
          </a:stretch>
        </p:blipFill>
        <p:spPr>
          <a:xfrm>
            <a:off x="1892244" y="3510505"/>
            <a:ext cx="4325676" cy="2420447"/>
          </a:xfrm>
          <a:prstGeom prst="rect">
            <a:avLst/>
          </a:prstGeom>
        </p:spPr>
      </p:pic>
      <p:sp>
        <p:nvSpPr>
          <p:cNvPr id="7" name="Rectangle à coins arrondis 6"/>
          <p:cNvSpPr/>
          <p:nvPr/>
        </p:nvSpPr>
        <p:spPr>
          <a:xfrm>
            <a:off x="1489166" y="2673531"/>
            <a:ext cx="1306285" cy="67056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a:solidFill>
                <a:schemeClr val="tx1"/>
              </a:solidFill>
            </a:endParaRPr>
          </a:p>
        </p:txBody>
      </p:sp>
      <p:sp>
        <p:nvSpPr>
          <p:cNvPr id="9" name="ZoneTexte 8">
            <a:extLst>
              <a:ext uri="{FF2B5EF4-FFF2-40B4-BE49-F238E27FC236}">
                <a16:creationId xmlns:a16="http://schemas.microsoft.com/office/drawing/2014/main" id="{74C4D3B6-53C4-4803-9532-D7D82DE52222}"/>
              </a:ext>
            </a:extLst>
          </p:cNvPr>
          <p:cNvSpPr txBox="1"/>
          <p:nvPr/>
        </p:nvSpPr>
        <p:spPr>
          <a:xfrm>
            <a:off x="3122512" y="3770578"/>
            <a:ext cx="526379" cy="278272"/>
          </a:xfrm>
          <a:prstGeom prst="rect">
            <a:avLst/>
          </a:prstGeom>
          <a:noFill/>
          <a:ln w="28575">
            <a:solidFill>
              <a:schemeClr val="accent6"/>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r-FR"/>
              <a:t>.</a:t>
            </a:r>
          </a:p>
        </p:txBody>
      </p:sp>
      <p:sp>
        <p:nvSpPr>
          <p:cNvPr id="10" name="Slide Number Placeholder 4">
            <a:extLst>
              <a:ext uri="{FF2B5EF4-FFF2-40B4-BE49-F238E27FC236}">
                <a16:creationId xmlns:a16="http://schemas.microsoft.com/office/drawing/2014/main" id="{4FC0EC02-0E51-465F-9C56-C3D93E1C28C3}"/>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6</a:t>
            </a:fld>
            <a:endParaRPr lang="en-GB" noProof="0"/>
          </a:p>
        </p:txBody>
      </p:sp>
    </p:spTree>
    <p:extLst>
      <p:ext uri="{BB962C8B-B14F-4D97-AF65-F5344CB8AC3E}">
        <p14:creationId xmlns:p14="http://schemas.microsoft.com/office/powerpoint/2010/main" val="85225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408102" y="861856"/>
            <a:ext cx="7962066" cy="1277273"/>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customize</a:t>
            </a:r>
            <a:r>
              <a:rPr lang="fr-FR">
                <a:solidFill>
                  <a:schemeClr val="bg1"/>
                </a:solidFill>
                <a:ea typeface="+mn-lt"/>
                <a:cs typeface="+mn-lt"/>
              </a:rPr>
              <a:t> </a:t>
            </a:r>
            <a:r>
              <a:rPr lang="fr-FR" err="1">
                <a:solidFill>
                  <a:schemeClr val="bg1"/>
                </a:solidFill>
                <a:ea typeface="+mn-lt"/>
                <a:cs typeface="+mn-lt"/>
              </a:rPr>
              <a:t>elements</a:t>
            </a:r>
            <a:r>
              <a:rPr lang="fr-FR">
                <a:solidFill>
                  <a:schemeClr val="bg1"/>
                </a:solidFill>
                <a:ea typeface="+mn-lt"/>
                <a:cs typeface="+mn-lt"/>
              </a:rPr>
              <a:t> by </a:t>
            </a:r>
            <a:r>
              <a:rPr lang="fr-FR" err="1">
                <a:solidFill>
                  <a:schemeClr val="bg1"/>
                </a:solidFill>
                <a:ea typeface="+mn-lt"/>
                <a:cs typeface="+mn-lt"/>
              </a:rPr>
              <a:t>clicking</a:t>
            </a:r>
            <a:r>
              <a:rPr lang="fr-FR">
                <a:solidFill>
                  <a:schemeClr val="bg1"/>
                </a:solidFill>
                <a:ea typeface="+mn-lt"/>
                <a:cs typeface="+mn-lt"/>
              </a:rPr>
              <a:t> on </a:t>
            </a:r>
            <a:r>
              <a:rPr lang="fr-FR" err="1">
                <a:solidFill>
                  <a:schemeClr val="bg1"/>
                </a:solidFill>
                <a:ea typeface="+mn-lt"/>
                <a:cs typeface="+mn-lt"/>
              </a:rPr>
              <a:t>their</a:t>
            </a:r>
            <a:r>
              <a:rPr lang="fr-FR">
                <a:solidFill>
                  <a:schemeClr val="bg1"/>
                </a:solidFill>
                <a:ea typeface="+mn-lt"/>
                <a:cs typeface="+mn-lt"/>
              </a:rPr>
              <a:t> « </a:t>
            </a:r>
            <a:r>
              <a:rPr lang="fr-FR" err="1">
                <a:solidFill>
                  <a:schemeClr val="bg1"/>
                </a:solidFill>
                <a:ea typeface="+mn-lt"/>
                <a:cs typeface="+mn-lt"/>
              </a:rPr>
              <a:t>edit</a:t>
            </a:r>
            <a:r>
              <a:rPr lang="fr-FR">
                <a:solidFill>
                  <a:schemeClr val="bg1"/>
                </a:solidFill>
                <a:ea typeface="+mn-lt"/>
                <a:cs typeface="+mn-lt"/>
              </a:rPr>
              <a:t> » </a:t>
            </a:r>
            <a:r>
              <a:rPr lang="fr-FR" err="1">
                <a:solidFill>
                  <a:schemeClr val="bg1"/>
                </a:solidFill>
                <a:ea typeface="+mn-lt"/>
                <a:cs typeface="+mn-lt"/>
              </a:rPr>
              <a:t>operation</a:t>
            </a:r>
            <a:r>
              <a:rPr lang="fr-FR">
                <a:solidFill>
                  <a:schemeClr val="bg1"/>
                </a:solidFill>
                <a:ea typeface="+mn-lt"/>
                <a:cs typeface="+mn-lt"/>
              </a:rPr>
              <a:t> </a:t>
            </a:r>
            <a:r>
              <a:rPr lang="fr-FR" err="1">
                <a:solidFill>
                  <a:schemeClr val="bg1"/>
                </a:solidFill>
                <a:ea typeface="+mn-lt"/>
                <a:cs typeface="+mn-lt"/>
              </a:rPr>
              <a:t>button</a:t>
            </a:r>
            <a:r>
              <a:rPr lang="fr-FR">
                <a:solidFill>
                  <a:schemeClr val="bg1"/>
                </a:solidFill>
                <a:ea typeface="+mn-lt"/>
                <a:cs typeface="+mn-lt"/>
              </a:rPr>
              <a:t>.</a:t>
            </a:r>
            <a:endParaRPr lang="en-US">
              <a:solidFill>
                <a:schemeClr val="bg1"/>
              </a:solidFill>
              <a:ea typeface="+mn-lt"/>
              <a:cs typeface="+mn-lt"/>
            </a:endParaRPr>
          </a:p>
          <a:p>
            <a:pPr marL="285750" indent="-285750">
              <a:spcBef>
                <a:spcPts val="200"/>
              </a:spcBef>
              <a:buClr>
                <a:schemeClr val="accent4"/>
              </a:buClr>
              <a:buSzPct val="100000"/>
              <a:buFont typeface="Arial,Sans-Serif"/>
              <a:buChar char="•"/>
            </a:pPr>
            <a:r>
              <a:rPr lang="fr-FR">
                <a:solidFill>
                  <a:schemeClr val="bg1"/>
                </a:solidFill>
                <a:cs typeface="Arial"/>
              </a:rPr>
              <a:t>The </a:t>
            </a:r>
            <a:r>
              <a:rPr lang="fr-FR" err="1">
                <a:solidFill>
                  <a:schemeClr val="bg1"/>
                </a:solidFill>
                <a:cs typeface="Arial"/>
              </a:rPr>
              <a:t>customization</a:t>
            </a:r>
            <a:r>
              <a:rPr lang="fr-FR">
                <a:solidFill>
                  <a:schemeClr val="bg1"/>
                </a:solidFill>
                <a:cs typeface="Arial"/>
              </a:rPr>
              <a:t> </a:t>
            </a:r>
            <a:r>
              <a:rPr lang="fr-FR" err="1">
                <a:solidFill>
                  <a:schemeClr val="bg1"/>
                </a:solidFill>
                <a:cs typeface="Arial"/>
              </a:rPr>
              <a:t>depends</a:t>
            </a:r>
            <a:r>
              <a:rPr lang="fr-FR">
                <a:solidFill>
                  <a:schemeClr val="bg1"/>
                </a:solidFill>
                <a:cs typeface="Arial"/>
              </a:rPr>
              <a:t> on </a:t>
            </a:r>
            <a:r>
              <a:rPr lang="fr-FR" err="1">
                <a:solidFill>
                  <a:schemeClr val="bg1"/>
                </a:solidFill>
                <a:cs typeface="Arial"/>
              </a:rPr>
              <a:t>each</a:t>
            </a:r>
            <a:r>
              <a:rPr lang="fr-FR">
                <a:solidFill>
                  <a:schemeClr val="bg1"/>
                </a:solidFill>
                <a:cs typeface="Arial"/>
              </a:rPr>
              <a:t> </a:t>
            </a:r>
            <a:r>
              <a:rPr lang="fr-FR" err="1">
                <a:solidFill>
                  <a:schemeClr val="bg1"/>
                </a:solidFill>
                <a:cs typeface="Arial"/>
              </a:rPr>
              <a:t>element</a:t>
            </a:r>
            <a:r>
              <a:rPr lang="fr-FR">
                <a:solidFill>
                  <a:schemeClr val="bg1"/>
                </a:solidFill>
                <a:cs typeface="Arial"/>
              </a:rPr>
              <a:t> but </a:t>
            </a:r>
            <a:r>
              <a:rPr lang="fr-FR" err="1">
                <a:solidFill>
                  <a:schemeClr val="bg1"/>
                </a:solidFill>
                <a:cs typeface="Arial"/>
              </a:rPr>
              <a:t>it</a:t>
            </a:r>
            <a:r>
              <a:rPr lang="fr-FR">
                <a:solidFill>
                  <a:schemeClr val="bg1"/>
                </a:solidFill>
                <a:cs typeface="Arial"/>
              </a:rPr>
              <a:t> </a:t>
            </a:r>
            <a:r>
              <a:rPr lang="fr-FR" err="1">
                <a:solidFill>
                  <a:schemeClr val="bg1"/>
                </a:solidFill>
                <a:cs typeface="Arial"/>
              </a:rPr>
              <a:t>is</a:t>
            </a:r>
            <a:r>
              <a:rPr lang="fr-FR">
                <a:solidFill>
                  <a:schemeClr val="bg1"/>
                </a:solidFill>
                <a:cs typeface="Arial"/>
              </a:rPr>
              <a:t> </a:t>
            </a:r>
            <a:r>
              <a:rPr lang="fr-FR" err="1">
                <a:solidFill>
                  <a:schemeClr val="bg1"/>
                </a:solidFill>
                <a:cs typeface="Arial"/>
              </a:rPr>
              <a:t>quite</a:t>
            </a:r>
            <a:r>
              <a:rPr lang="fr-FR">
                <a:solidFill>
                  <a:schemeClr val="bg1"/>
                </a:solidFill>
                <a:cs typeface="Arial"/>
              </a:rPr>
              <a:t> </a:t>
            </a:r>
            <a:r>
              <a:rPr lang="fr-FR" err="1">
                <a:solidFill>
                  <a:schemeClr val="bg1"/>
                </a:solidFill>
                <a:cs typeface="Arial"/>
              </a:rPr>
              <a:t>powerful</a:t>
            </a:r>
            <a:r>
              <a:rPr lang="fr-FR">
                <a:solidFill>
                  <a:schemeClr val="bg1"/>
                </a:solidFill>
                <a:cs typeface="Arial"/>
              </a:rPr>
              <a:t>.  </a:t>
            </a:r>
          </a:p>
          <a:p>
            <a:pPr>
              <a:spcBef>
                <a:spcPts val="200"/>
              </a:spcBef>
              <a:buClr>
                <a:schemeClr val="accent4"/>
              </a:buClr>
              <a:buSzPct val="100000"/>
            </a:pPr>
            <a:r>
              <a:rPr lang="fr-FR">
                <a:solidFill>
                  <a:schemeClr val="bg1"/>
                </a:solidFill>
                <a:cs typeface="Arial"/>
              </a:rPr>
              <a:t>     </a:t>
            </a:r>
            <a:r>
              <a:rPr lang="fr-FR" err="1">
                <a:solidFill>
                  <a:schemeClr val="bg1"/>
                </a:solidFill>
                <a:cs typeface="Arial"/>
              </a:rPr>
              <a:t>Don’t</a:t>
            </a:r>
            <a:r>
              <a:rPr lang="fr-FR">
                <a:solidFill>
                  <a:schemeClr val="bg1"/>
                </a:solidFill>
                <a:cs typeface="Arial"/>
              </a:rPr>
              <a:t> </a:t>
            </a:r>
            <a:r>
              <a:rPr lang="fr-FR" err="1">
                <a:solidFill>
                  <a:schemeClr val="bg1"/>
                </a:solidFill>
                <a:cs typeface="Arial"/>
              </a:rPr>
              <a:t>hesitate</a:t>
            </a:r>
            <a:r>
              <a:rPr lang="fr-FR">
                <a:solidFill>
                  <a:schemeClr val="bg1"/>
                </a:solidFill>
                <a:cs typeface="Arial"/>
              </a:rPr>
              <a:t> to test all the </a:t>
            </a:r>
            <a:r>
              <a:rPr lang="fr-FR" err="1">
                <a:solidFill>
                  <a:schemeClr val="bg1"/>
                </a:solidFill>
                <a:cs typeface="Arial"/>
              </a:rPr>
              <a:t>possibilities</a:t>
            </a:r>
            <a:r>
              <a:rPr lang="fr-FR">
                <a:solidFill>
                  <a:schemeClr val="bg1"/>
                </a:solidFill>
                <a:cs typeface="Arial"/>
              </a:rPr>
              <a:t>.  </a:t>
            </a:r>
          </a:p>
        </p:txBody>
      </p:sp>
      <p:pic>
        <p:nvPicPr>
          <p:cNvPr id="2" name="Image 1"/>
          <p:cNvPicPr>
            <a:picLocks noChangeAspect="1"/>
          </p:cNvPicPr>
          <p:nvPr/>
        </p:nvPicPr>
        <p:blipFill>
          <a:blip r:embed="rId2"/>
          <a:stretch>
            <a:fillRect/>
          </a:stretch>
        </p:blipFill>
        <p:spPr>
          <a:xfrm>
            <a:off x="508040" y="2387589"/>
            <a:ext cx="8387190" cy="3699703"/>
          </a:xfrm>
          <a:prstGeom prst="rect">
            <a:avLst/>
          </a:prstGeom>
        </p:spPr>
      </p:pic>
      <p:sp>
        <p:nvSpPr>
          <p:cNvPr id="7" name="Slide Number Placeholder 4">
            <a:extLst>
              <a:ext uri="{FF2B5EF4-FFF2-40B4-BE49-F238E27FC236}">
                <a16:creationId xmlns:a16="http://schemas.microsoft.com/office/drawing/2014/main" id="{620F880B-7405-4170-AD42-93575BF45C87}"/>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7</a:t>
            </a:fld>
            <a:endParaRPr lang="en-GB" noProof="0"/>
          </a:p>
        </p:txBody>
      </p:sp>
    </p:spTree>
    <p:extLst>
      <p:ext uri="{BB962C8B-B14F-4D97-AF65-F5344CB8AC3E}">
        <p14:creationId xmlns:p14="http://schemas.microsoft.com/office/powerpoint/2010/main" val="62012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408102" y="861856"/>
            <a:ext cx="8383407" cy="948978"/>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dirty="0">
                <a:solidFill>
                  <a:schemeClr val="bg1"/>
                </a:solidFill>
                <a:ea typeface="+mn-lt"/>
                <a:cs typeface="+mn-lt"/>
              </a:rPr>
              <a:t>You can </a:t>
            </a:r>
            <a:r>
              <a:rPr lang="fr-FR" dirty="0" err="1">
                <a:solidFill>
                  <a:schemeClr val="bg1"/>
                </a:solidFill>
                <a:ea typeface="+mn-lt"/>
                <a:cs typeface="+mn-lt"/>
              </a:rPr>
              <a:t>conditionalize</a:t>
            </a:r>
            <a:r>
              <a:rPr lang="fr-FR" dirty="0">
                <a:solidFill>
                  <a:schemeClr val="bg1"/>
                </a:solidFill>
                <a:ea typeface="+mn-lt"/>
                <a:cs typeface="+mn-lt"/>
              </a:rPr>
              <a:t> </a:t>
            </a:r>
            <a:r>
              <a:rPr lang="fr-FR" dirty="0" err="1">
                <a:solidFill>
                  <a:schemeClr val="bg1"/>
                </a:solidFill>
                <a:ea typeface="+mn-lt"/>
                <a:cs typeface="+mn-lt"/>
              </a:rPr>
              <a:t>elements</a:t>
            </a:r>
            <a:r>
              <a:rPr lang="fr-FR" dirty="0">
                <a:solidFill>
                  <a:schemeClr val="bg1"/>
                </a:solidFill>
                <a:ea typeface="+mn-lt"/>
                <a:cs typeface="+mn-lt"/>
              </a:rPr>
              <a:t> by </a:t>
            </a:r>
            <a:r>
              <a:rPr lang="fr-FR" dirty="0" err="1">
                <a:solidFill>
                  <a:schemeClr val="bg1"/>
                </a:solidFill>
                <a:ea typeface="+mn-lt"/>
                <a:cs typeface="+mn-lt"/>
              </a:rPr>
              <a:t>clicking</a:t>
            </a:r>
            <a:r>
              <a:rPr lang="fr-FR" dirty="0">
                <a:solidFill>
                  <a:schemeClr val="bg1"/>
                </a:solidFill>
                <a:ea typeface="+mn-lt"/>
                <a:cs typeface="+mn-lt"/>
              </a:rPr>
              <a:t> on </a:t>
            </a:r>
            <a:r>
              <a:rPr lang="fr-FR" dirty="0" err="1">
                <a:solidFill>
                  <a:schemeClr val="bg1"/>
                </a:solidFill>
                <a:ea typeface="+mn-lt"/>
                <a:cs typeface="+mn-lt"/>
              </a:rPr>
              <a:t>their</a:t>
            </a:r>
            <a:r>
              <a:rPr lang="fr-FR" dirty="0">
                <a:solidFill>
                  <a:schemeClr val="bg1"/>
                </a:solidFill>
                <a:ea typeface="+mn-lt"/>
                <a:cs typeface="+mn-lt"/>
              </a:rPr>
              <a:t> « Conditions » tab in </a:t>
            </a:r>
            <a:r>
              <a:rPr lang="fr-FR" dirty="0" err="1">
                <a:solidFill>
                  <a:schemeClr val="bg1"/>
                </a:solidFill>
                <a:ea typeface="+mn-lt"/>
                <a:cs typeface="+mn-lt"/>
              </a:rPr>
              <a:t>edit</a:t>
            </a:r>
            <a:r>
              <a:rPr lang="fr-FR" dirty="0">
                <a:solidFill>
                  <a:schemeClr val="bg1"/>
                </a:solidFill>
                <a:ea typeface="+mn-lt"/>
                <a:cs typeface="+mn-lt"/>
              </a:rPr>
              <a:t> </a:t>
            </a:r>
            <a:r>
              <a:rPr lang="fr-FR" dirty="0" err="1">
                <a:solidFill>
                  <a:schemeClr val="bg1"/>
                </a:solidFill>
                <a:ea typeface="+mn-lt"/>
                <a:cs typeface="+mn-lt"/>
              </a:rPr>
              <a:t>element</a:t>
            </a:r>
            <a:r>
              <a:rPr lang="fr-FR" dirty="0">
                <a:solidFill>
                  <a:schemeClr val="bg1"/>
                </a:solidFill>
                <a:ea typeface="+mn-lt"/>
                <a:cs typeface="+mn-lt"/>
              </a:rPr>
              <a:t>.</a:t>
            </a:r>
            <a:endParaRPr lang="fr-FR" dirty="0">
              <a:solidFill>
                <a:schemeClr val="bg1"/>
              </a:solidFill>
              <a:cs typeface="Arial"/>
            </a:endParaRPr>
          </a:p>
        </p:txBody>
      </p:sp>
      <p:pic>
        <p:nvPicPr>
          <p:cNvPr id="6" name="Picture 6">
            <a:extLst>
              <a:ext uri="{FF2B5EF4-FFF2-40B4-BE49-F238E27FC236}">
                <a16:creationId xmlns:a16="http://schemas.microsoft.com/office/drawing/2014/main" id="{36C84051-74FC-4CA9-BE9D-B985077CF0CA}"/>
              </a:ext>
            </a:extLst>
          </p:cNvPr>
          <p:cNvPicPr>
            <a:picLocks noChangeAspect="1"/>
          </p:cNvPicPr>
          <p:nvPr/>
        </p:nvPicPr>
        <p:blipFill>
          <a:blip r:embed="rId2"/>
          <a:stretch>
            <a:fillRect/>
          </a:stretch>
        </p:blipFill>
        <p:spPr>
          <a:xfrm>
            <a:off x="555812" y="1843751"/>
            <a:ext cx="7817223" cy="3394614"/>
          </a:xfrm>
          <a:prstGeom prst="rect">
            <a:avLst/>
          </a:prstGeom>
        </p:spPr>
      </p:pic>
      <p:sp>
        <p:nvSpPr>
          <p:cNvPr id="8" name="Slide Number Placeholder 4">
            <a:extLst>
              <a:ext uri="{FF2B5EF4-FFF2-40B4-BE49-F238E27FC236}">
                <a16:creationId xmlns:a16="http://schemas.microsoft.com/office/drawing/2014/main" id="{9A76925A-7365-4A87-9AF5-7B26B4039174}"/>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8</a:t>
            </a:fld>
            <a:endParaRPr lang="en-GB" noProof="0"/>
          </a:p>
        </p:txBody>
      </p:sp>
    </p:spTree>
    <p:extLst>
      <p:ext uri="{BB962C8B-B14F-4D97-AF65-F5344CB8AC3E}">
        <p14:creationId xmlns:p14="http://schemas.microsoft.com/office/powerpoint/2010/main" val="104336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a:t>How to manage </a:t>
            </a:r>
            <a:r>
              <a:rPr lang="fr-FR" sz="2800" err="1"/>
              <a:t>webforms</a:t>
            </a:r>
            <a:r>
              <a:rPr lang="fr-FR" sz="2800"/>
              <a:t>?</a:t>
            </a:r>
            <a:endParaRPr lang="fr-FR" sz="2800">
              <a:latin typeface="Arial"/>
              <a:cs typeface="Arial"/>
            </a:endParaRPr>
          </a:p>
        </p:txBody>
      </p:sp>
      <p:sp>
        <p:nvSpPr>
          <p:cNvPr id="3" name="Rectangle 2">
            <a:extLst>
              <a:ext uri="{FF2B5EF4-FFF2-40B4-BE49-F238E27FC236}">
                <a16:creationId xmlns:a16="http://schemas.microsoft.com/office/drawing/2014/main" id="{390836A2-A947-45F9-B94B-BA8EF95FB62A}"/>
              </a:ext>
            </a:extLst>
          </p:cNvPr>
          <p:cNvSpPr/>
          <p:nvPr/>
        </p:nvSpPr>
        <p:spPr>
          <a:xfrm>
            <a:off x="7596336" y="0"/>
            <a:ext cx="1547664" cy="4766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a:solidFill>
                  <a:schemeClr val="tx1"/>
                </a:solidFill>
              </a:rPr>
              <a:t>WEBFORM</a:t>
            </a:r>
            <a:endParaRPr lang="fr-FR"/>
          </a:p>
        </p:txBody>
      </p:sp>
      <p:sp>
        <p:nvSpPr>
          <p:cNvPr id="5" name="ZoneTexte 4"/>
          <p:cNvSpPr txBox="1"/>
          <p:nvPr/>
        </p:nvSpPr>
        <p:spPr>
          <a:xfrm>
            <a:off x="342578" y="861856"/>
            <a:ext cx="7962066" cy="671979"/>
          </a:xfrm>
          <a:prstGeom prst="rect">
            <a:avLst/>
          </a:prstGeom>
          <a:noFill/>
        </p:spPr>
        <p:txBody>
          <a:bodyPr wrap="square" rtlCol="0" anchor="t">
            <a:spAutoFit/>
          </a:bodyPr>
          <a:lstStyle/>
          <a:p>
            <a:pPr marL="285750" indent="-285750">
              <a:spcBef>
                <a:spcPts val="200"/>
              </a:spcBef>
              <a:buClr>
                <a:schemeClr val="accent4"/>
              </a:buClr>
              <a:buSzPct val="100000"/>
              <a:buFont typeface="Arial"/>
              <a:buChar char="•"/>
            </a:pPr>
            <a:endParaRPr lang="fr-FR">
              <a:solidFill>
                <a:schemeClr val="bg1"/>
              </a:solidFill>
              <a:cs typeface="Arial"/>
            </a:endParaRPr>
          </a:p>
          <a:p>
            <a:pPr marL="285750" indent="-285750">
              <a:spcBef>
                <a:spcPts val="200"/>
              </a:spcBef>
              <a:buClr>
                <a:schemeClr val="accent4"/>
              </a:buClr>
              <a:buSzPct val="100000"/>
              <a:buFont typeface="Arial,Sans-Serif"/>
              <a:buChar char="•"/>
            </a:pPr>
            <a:r>
              <a:rPr lang="fr-FR">
                <a:solidFill>
                  <a:schemeClr val="bg1"/>
                </a:solidFill>
                <a:ea typeface="+mn-lt"/>
                <a:cs typeface="+mn-lt"/>
              </a:rPr>
              <a:t>You </a:t>
            </a:r>
            <a:r>
              <a:rPr lang="fr-FR" err="1">
                <a:solidFill>
                  <a:schemeClr val="bg1"/>
                </a:solidFill>
                <a:ea typeface="+mn-lt"/>
                <a:cs typeface="+mn-lt"/>
              </a:rPr>
              <a:t>can</a:t>
            </a:r>
            <a:r>
              <a:rPr lang="fr-FR">
                <a:solidFill>
                  <a:schemeClr val="bg1"/>
                </a:solidFill>
                <a:ea typeface="+mn-lt"/>
                <a:cs typeface="+mn-lt"/>
              </a:rPr>
              <a:t> </a:t>
            </a:r>
            <a:r>
              <a:rPr lang="fr-FR" err="1">
                <a:solidFill>
                  <a:schemeClr val="bg1"/>
                </a:solidFill>
                <a:ea typeface="+mn-lt"/>
                <a:cs typeface="+mn-lt"/>
              </a:rPr>
              <a:t>customize</a:t>
            </a:r>
            <a:r>
              <a:rPr lang="fr-FR">
                <a:solidFill>
                  <a:schemeClr val="bg1"/>
                </a:solidFill>
                <a:ea typeface="+mn-lt"/>
                <a:cs typeface="+mn-lt"/>
              </a:rPr>
              <a:t> </a:t>
            </a:r>
            <a:r>
              <a:rPr lang="fr-FR" err="1">
                <a:solidFill>
                  <a:schemeClr val="bg1"/>
                </a:solidFill>
                <a:ea typeface="+mn-lt"/>
                <a:cs typeface="+mn-lt"/>
              </a:rPr>
              <a:t>other</a:t>
            </a:r>
            <a:r>
              <a:rPr lang="fr-FR">
                <a:solidFill>
                  <a:schemeClr val="bg1"/>
                </a:solidFill>
                <a:ea typeface="+mn-lt"/>
                <a:cs typeface="+mn-lt"/>
              </a:rPr>
              <a:t> aspects of the </a:t>
            </a:r>
            <a:r>
              <a:rPr lang="fr-FR" err="1">
                <a:solidFill>
                  <a:schemeClr val="bg1"/>
                </a:solidFill>
                <a:ea typeface="+mn-lt"/>
                <a:cs typeface="+mn-lt"/>
              </a:rPr>
              <a:t>webform</a:t>
            </a:r>
            <a:r>
              <a:rPr lang="fr-FR">
                <a:solidFill>
                  <a:schemeClr val="bg1"/>
                </a:solidFill>
                <a:ea typeface="+mn-lt"/>
                <a:cs typeface="+mn-lt"/>
              </a:rPr>
              <a:t> in the </a:t>
            </a:r>
            <a:r>
              <a:rPr lang="fr-FR" b="1">
                <a:solidFill>
                  <a:schemeClr val="bg1"/>
                </a:solidFill>
                <a:ea typeface="+mn-lt"/>
                <a:cs typeface="+mn-lt"/>
              </a:rPr>
              <a:t>Settings</a:t>
            </a:r>
            <a:r>
              <a:rPr lang="fr-FR">
                <a:solidFill>
                  <a:schemeClr val="bg1"/>
                </a:solidFill>
                <a:ea typeface="+mn-lt"/>
                <a:cs typeface="+mn-lt"/>
              </a:rPr>
              <a:t> Tab </a:t>
            </a:r>
            <a:endParaRPr lang="fr-FR">
              <a:solidFill>
                <a:schemeClr val="bg1"/>
              </a:solidFill>
              <a:cs typeface="Arial"/>
            </a:endParaRPr>
          </a:p>
        </p:txBody>
      </p:sp>
      <p:pic>
        <p:nvPicPr>
          <p:cNvPr id="6" name="Image 5"/>
          <p:cNvPicPr>
            <a:picLocks noChangeAspect="1"/>
          </p:cNvPicPr>
          <p:nvPr/>
        </p:nvPicPr>
        <p:blipFill>
          <a:blip r:embed="rId2"/>
          <a:stretch>
            <a:fillRect/>
          </a:stretch>
        </p:blipFill>
        <p:spPr>
          <a:xfrm>
            <a:off x="1154838" y="1919019"/>
            <a:ext cx="5603204" cy="3300685"/>
          </a:xfrm>
          <a:prstGeom prst="rect">
            <a:avLst/>
          </a:prstGeom>
        </p:spPr>
      </p:pic>
      <p:sp>
        <p:nvSpPr>
          <p:cNvPr id="8" name="Slide Number Placeholder 4">
            <a:extLst>
              <a:ext uri="{FF2B5EF4-FFF2-40B4-BE49-F238E27FC236}">
                <a16:creationId xmlns:a16="http://schemas.microsoft.com/office/drawing/2014/main" id="{9044CD73-9BA6-465A-8103-8D8320A65AB7}"/>
              </a:ext>
            </a:extLst>
          </p:cNvPr>
          <p:cNvSpPr>
            <a:spLocks noGrp="1"/>
          </p:cNvSpPr>
          <p:nvPr>
            <p:ph type="sldNum" sz="quarter" idx="20"/>
          </p:nvPr>
        </p:nvSpPr>
        <p:spPr>
          <a:xfrm>
            <a:off x="8369768" y="6395560"/>
            <a:ext cx="180000" cy="180000"/>
          </a:xfrm>
        </p:spPr>
        <p:txBody>
          <a:bodyPr/>
          <a:lstStyle/>
          <a:p>
            <a:pPr>
              <a:defRPr/>
            </a:pPr>
            <a:fld id="{276219AF-F5ED-455B-A512-B03AB3602319}" type="slidenum">
              <a:rPr lang="en-GB" noProof="0" smtClean="0"/>
              <a:pPr>
                <a:defRPr/>
              </a:pPr>
              <a:t>9</a:t>
            </a:fld>
            <a:endParaRPr lang="en-GB" noProof="0"/>
          </a:p>
        </p:txBody>
      </p:sp>
    </p:spTree>
    <p:extLst>
      <p:ext uri="{BB962C8B-B14F-4D97-AF65-F5344CB8AC3E}">
        <p14:creationId xmlns:p14="http://schemas.microsoft.com/office/powerpoint/2010/main" val="4240298112"/>
      </p:ext>
    </p:extLst>
  </p:cSld>
  <p:clrMapOvr>
    <a:masterClrMapping/>
  </p:clrMapOvr>
</p:sld>
</file>

<file path=ppt/theme/theme1.xml><?xml version="1.0" encoding="utf-8"?>
<a:theme xmlns:a="http://schemas.openxmlformats.org/drawingml/2006/main" name="ARVAL-PPT-EN-1-.potx">
  <a:themeElements>
    <a:clrScheme name="BNPP">
      <a:dk1>
        <a:srgbClr val="000000"/>
      </a:dk1>
      <a:lt1>
        <a:srgbClr val="FFFFFF"/>
      </a:lt1>
      <a:dk2>
        <a:srgbClr val="939598"/>
      </a:dk2>
      <a:lt2>
        <a:srgbClr val="F0F0F0"/>
      </a:lt2>
      <a:accent1>
        <a:srgbClr val="00A76C"/>
      </a:accent1>
      <a:accent2>
        <a:srgbClr val="82A44A"/>
      </a:accent2>
      <a:accent3>
        <a:srgbClr val="BFBFBF"/>
      </a:accent3>
      <a:accent4>
        <a:srgbClr val="D2DCAA"/>
      </a:accent4>
      <a:accent5>
        <a:srgbClr val="A0C873"/>
      </a:accent5>
      <a:accent6>
        <a:srgbClr val="00A76C"/>
      </a:accent6>
      <a:hlink>
        <a:srgbClr val="A0C873"/>
      </a:hlink>
      <a:folHlink>
        <a:srgbClr val="3C9146"/>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9084C52A83A488AEAED393519E8A7" ma:contentTypeVersion="4" ma:contentTypeDescription="Create a new document." ma:contentTypeScope="" ma:versionID="bb39295e9eed6bd672a25957c719ef61">
  <xsd:schema xmlns:xsd="http://www.w3.org/2001/XMLSchema" xmlns:xs="http://www.w3.org/2001/XMLSchema" xmlns:p="http://schemas.microsoft.com/office/2006/metadata/properties" xmlns:ns1="http://schemas.microsoft.com/sharepoint/v3" xmlns:ns2="9F3AF71A-4826-4F84-A5FB-A70F93D43E60" xmlns:ns3="http://schemas.microsoft.com/sharepoint/v4" xmlns:ns4="aa6cc274-cc10-45a6-af82-37a5088104b3" targetNamespace="http://schemas.microsoft.com/office/2006/metadata/properties" ma:root="true" ma:fieldsID="67096124f211a4a1106c9907c90dc1c9" ns1:_="" ns2:_="" ns3:_="" ns4:_="">
    <xsd:import namespace="http://schemas.microsoft.com/sharepoint/v3"/>
    <xsd:import namespace="9F3AF71A-4826-4F84-A5FB-A70F93D43E60"/>
    <xsd:import namespace="http://schemas.microsoft.com/sharepoint/v4"/>
    <xsd:import namespace="aa6cc274-cc10-45a6-af82-37a5088104b3"/>
    <xsd:element name="properties">
      <xsd:complexType>
        <xsd:sequence>
          <xsd:element name="documentManagement">
            <xsd:complexType>
              <xsd:all>
                <xsd:element ref="ns1:_dlc_Exempt" minOccurs="0"/>
                <xsd:element ref="ns1:_dlc_ExpireDateSaved" minOccurs="0"/>
                <xsd:element ref="ns1:_dlc_ExpireDate" minOccurs="0"/>
                <xsd:element ref="ns2:Tag" minOccurs="0"/>
                <xsd:element ref="ns3:IconOverlay" minOccurs="0"/>
                <xsd:element ref="ns1:_vti_ItemDeclaredRecord" minOccurs="0"/>
                <xsd:element ref="ns1:_vti_ItemHoldRecordStatus"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description="" ma:hidden="true" ma:internalName="_dlc_Exempt" ma:readOnly="true">
      <xsd:simpleType>
        <xsd:restriction base="dms:Unknown"/>
      </xsd:simpleType>
    </xsd:element>
    <xsd:element name="_dlc_ExpireDateSaved" ma:index="9" nillable="true" ma:displayName="Original Expiration Date" ma:description=""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element name="_vti_ItemDeclaredRecord" ma:index="13" nillable="true" ma:displayName="Declared Record" ma:description="" ma:hidden="true" ma:internalName="_vti_ItemDeclaredRecord" ma:readOnly="true">
      <xsd:simpleType>
        <xsd:restriction base="dms:DateTime"/>
      </xsd:simpleType>
    </xsd:element>
    <xsd:element name="_vti_ItemHoldRecordStatus" ma:index="1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3AF71A-4826-4F84-A5FB-A70F93D43E60" elementFormDefault="qualified">
    <xsd:import namespace="http://schemas.microsoft.com/office/2006/documentManagement/types"/>
    <xsd:import namespace="http://schemas.microsoft.com/office/infopath/2007/PartnerControls"/>
    <xsd:element name="Tag" ma:index="11" nillable="true" ma:displayName="Tag"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6cc274-cc10-45a6-af82-37a5088104b3"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g xmlns="9F3AF71A-4826-4F84-A5FB-A70F93D43E60" xsi:nil="true"/>
    <_dlc_ExpireDateSaved xmlns="http://schemas.microsoft.com/sharepoint/v3" xsi:nil="true"/>
    <_dlc_ExpireDate xmlns="http://schemas.microsoft.com/sharepoint/v3">2021-06-08T09:49:52+00:00</_dlc_ExpireDate>
  </documentManagement>
</p:properties>
</file>

<file path=customXml/item4.xml><?xml version="1.0" encoding="utf-8"?>
<?mso-contentType ?>
<p:Policy xmlns:p="office.server.policy" id="" local="true">
  <p:Name>Document</p:Name>
  <p:Description/>
  <p:Statement/>
  <p:PolicyItems>
    <p:PolicyItem featureId="Microsoft.Office.RecordsManagement.PolicyFeatures.Expiration" staticId="0x010100A6CB8777D5CA2240B9ED3DC4C10DE894|-1458936444" UniqueId="2aba43e8-cafa-4e60-b854-91b49d23f7c7">
      <p:Name>Retention</p:Name>
      <p:Description>Automatic scheduling of content for processing, and performing a retention action on content that has reached its due date.</p:Description>
      <p:CustomData>
        <Schedules nextStageId="6">
          <Schedule type="Default">
            <stages>
              <data stageId="1">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Drafts"/>
              </data>
              <data stageId="2">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DeletePreviousVersions"/>
              </data>
              <data stageId="3">
                <formula id="Microsoft.Office.RecordsManagement.PolicyFeatures.Expiration.Formula.BuiltIn">
                  <number>36</number>
                  <property>Modified</property>
                  <propertyId>28cf69c5-fa48-462a-b5cd-27b6f9d2bd5f</propertyId>
                  <period>months</period>
                </formula>
                <action type="workflow" id="0f43de15-46cf-4b30-ba7d-ea0667596405"/>
              </data>
              <data stageId="4">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Record"/>
              </data>
              <data stageId="5" stageDeleted="true"/>
            </stages>
          </Schedule>
        </Schedules>
      </p:CustomData>
    </p:PolicyItem>
  </p:PolicyItems>
</p:Policy>
</file>

<file path=customXml/itemProps1.xml><?xml version="1.0" encoding="utf-8"?>
<ds:datastoreItem xmlns:ds="http://schemas.openxmlformats.org/officeDocument/2006/customXml" ds:itemID="{8398C031-1E1A-4194-9A9B-B31B3D5A1047}"/>
</file>

<file path=customXml/itemProps2.xml><?xml version="1.0" encoding="utf-8"?>
<ds:datastoreItem xmlns:ds="http://schemas.openxmlformats.org/officeDocument/2006/customXml" ds:itemID="{7A290F06-B8B2-4EE0-8736-B853FD3923B0}">
  <ds:schemaRefs>
    <ds:schemaRef ds:uri="http://schemas.microsoft.com/sharepoint/v3/contenttype/forms"/>
  </ds:schemaRefs>
</ds:datastoreItem>
</file>

<file path=customXml/itemProps3.xml><?xml version="1.0" encoding="utf-8"?>
<ds:datastoreItem xmlns:ds="http://schemas.openxmlformats.org/officeDocument/2006/customXml" ds:itemID="{CEA9DA3B-F18C-43FD-9135-E491FD46A31E}">
  <ds:schemaRefs>
    <ds:schemaRef ds:uri="0fb87b55-b087-441e-81ac-7a833c52e54f"/>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1DC86121-6350-4474-8422-E90CA717B9FD}"/>
</file>

<file path=docProps/app.xml><?xml version="1.0" encoding="utf-8"?>
<Properties xmlns="http://schemas.openxmlformats.org/officeDocument/2006/extended-properties" xmlns:vt="http://schemas.openxmlformats.org/officeDocument/2006/docPropsVTypes">
  <Template>ARVAL-PPT-EN-1-.potx</Template>
  <TotalTime>0</TotalTime>
  <Words>671</Words>
  <Application>Microsoft Office PowerPoint</Application>
  <PresentationFormat>Affichage à l'écran (4:3)</PresentationFormat>
  <Paragraphs>130</Paragraphs>
  <Slides>23</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4" baseType="lpstr">
      <vt:lpstr>Arial</vt:lpstr>
      <vt:lpstr>Arial Narrow</vt:lpstr>
      <vt:lpstr>Arial,Sans-Serif</vt:lpstr>
      <vt:lpstr>BNPP Sans Light</vt:lpstr>
      <vt:lpstr>Calibri</vt:lpstr>
      <vt:lpstr>Times New Roman</vt:lpstr>
      <vt:lpstr>Titillium</vt:lpstr>
      <vt:lpstr>Verdana</vt:lpstr>
      <vt:lpstr>Wingdings</vt:lpstr>
      <vt:lpstr>ARVAL-PPT-EN-1-.potx</vt:lpstr>
      <vt:lpstr>Feuille de calcul</vt:lpstr>
      <vt:lpstr>Websites factory DRUPAL 8</vt:lpstr>
      <vt:lpstr>Présentation PowerPoint</vt:lpstr>
      <vt:lpstr>How to manage webforms?</vt:lpstr>
      <vt:lpstr>How to manage webforms? </vt:lpstr>
      <vt:lpstr>How to add webforms?</vt:lpstr>
      <vt:lpstr>How to manage webforms?</vt:lpstr>
      <vt:lpstr>How to manage webforms?</vt:lpstr>
      <vt:lpstr>How to manage webforms?</vt:lpstr>
      <vt:lpstr>How to manage webforms?</vt:lpstr>
      <vt:lpstr>How to manage webforms?</vt:lpstr>
      <vt:lpstr>How to manage webforms?</vt:lpstr>
      <vt:lpstr>How to manage webforms?</vt:lpstr>
      <vt:lpstr>How to manage webforms?</vt:lpstr>
      <vt:lpstr>How to manage webforms?</vt:lpstr>
      <vt:lpstr>How to manage webforms?</vt:lpstr>
      <vt:lpstr>How to manage webforms?</vt:lpstr>
      <vt:lpstr>Présentation PowerPoint</vt:lpstr>
      <vt:lpstr>Présentation PowerPoint</vt:lpstr>
      <vt:lpstr>Webform linked to salesforce</vt:lpstr>
      <vt:lpstr>Webform linked to salesforce</vt:lpstr>
      <vt:lpstr>Webform linked to salesforce</vt:lpstr>
      <vt:lpstr>Drupal configuration for Salesforce</vt:lpstr>
      <vt:lpstr>Mapping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WITTMANN Marie-France</dc:creator>
  <cp:lastModifiedBy>Christophe VILBERT</cp:lastModifiedBy>
  <cp:revision>206</cp:revision>
  <cp:lastPrinted>2015-02-25T12:09:14Z</cp:lastPrinted>
  <dcterms:created xsi:type="dcterms:W3CDTF">2015-06-24T07:35:38Z</dcterms:created>
  <dcterms:modified xsi:type="dcterms:W3CDTF">2020-06-08T09:11:33Z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0x010100C979084C52A83A488AEAED393519E8A7</vt:lpwstr>
  </property>
  <property fmtid="{D5CDD505-2E9C-101B-9397-08002B2CF9AE}" pid="3" name="_dlc_policyId">
    <vt:lpwstr>0x010100A6CB8777D5CA2240B9ED3DC4C10DE894|-1458936444</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ies>
</file>