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353" r:id="rId5"/>
    <p:sldId id="459" r:id="rId6"/>
    <p:sldId id="460" r:id="rId7"/>
    <p:sldId id="467" r:id="rId8"/>
    <p:sldId id="462" r:id="rId9"/>
    <p:sldId id="468" r:id="rId10"/>
    <p:sldId id="469" r:id="rId11"/>
    <p:sldId id="470" r:id="rId12"/>
    <p:sldId id="476" r:id="rId13"/>
    <p:sldId id="477" r:id="rId14"/>
    <p:sldId id="478" r:id="rId15"/>
    <p:sldId id="471" r:id="rId16"/>
    <p:sldId id="472" r:id="rId17"/>
    <p:sldId id="473" r:id="rId18"/>
    <p:sldId id="474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B827D17-C8E1-453D-9076-68613F9EF1EA}">
          <p14:sldIdLst>
            <p14:sldId id="353"/>
            <p14:sldId id="459"/>
            <p14:sldId id="460"/>
            <p14:sldId id="467"/>
            <p14:sldId id="462"/>
            <p14:sldId id="468"/>
            <p14:sldId id="469"/>
            <p14:sldId id="470"/>
            <p14:sldId id="476"/>
            <p14:sldId id="477"/>
            <p14:sldId id="478"/>
            <p14:sldId id="471"/>
            <p14:sldId id="472"/>
            <p14:sldId id="473"/>
            <p14:sldId id="4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FDA00"/>
    <a:srgbClr val="FFFF00"/>
    <a:srgbClr val="FF9900"/>
    <a:srgbClr val="D7D7D7"/>
    <a:srgbClr val="00A76C"/>
    <a:srgbClr val="64A05A"/>
    <a:srgbClr val="DC7D32"/>
    <a:srgbClr val="F0F050"/>
    <a:srgbClr val="DCDC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6838AA-3249-4DF0-8D11-A6013A49BB8D}" v="1" dt="2019-11-29T15:58:21.918"/>
    <p1510:client id="{D2ED4EF3-1066-94BD-4F18-D2100A4EF81A}" v="28" dt="2020-05-27T07:42:19.589"/>
    <p1510:client id="{D618799D-1FA7-31F5-6BF8-4B2D34AB4055}" v="3400" dt="2020-05-26T14:18:02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1" autoAdjust="0"/>
    <p:restoredTop sz="94971" autoAdjust="0"/>
  </p:normalViewPr>
  <p:slideViewPr>
    <p:cSldViewPr>
      <p:cViewPr varScale="1">
        <p:scale>
          <a:sx n="120" d="100"/>
          <a:sy n="120" d="100"/>
        </p:scale>
        <p:origin x="12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s BOUSCHARAIN" userId="S::jonas.bouscharain@niji.fr::9f14ac0a-83a9-42fd-acf2-61b675ad6733" providerId="AD" clId="Web-{D618799D-1FA7-31F5-6BF8-4B2D34AB4055}"/>
    <pc:docChg chg="addSld delSld modSld modSection">
      <pc:chgData name="Jonas BOUSCHARAIN" userId="S::jonas.bouscharain@niji.fr::9f14ac0a-83a9-42fd-acf2-61b675ad6733" providerId="AD" clId="Web-{D618799D-1FA7-31F5-6BF8-4B2D34AB4055}" dt="2020-05-26T14:18:02.502" v="3332" actId="20577"/>
      <pc:docMkLst>
        <pc:docMk/>
      </pc:docMkLst>
      <pc:sldChg chg="modSp">
        <pc:chgData name="Jonas BOUSCHARAIN" userId="S::jonas.bouscharain@niji.fr::9f14ac0a-83a9-42fd-acf2-61b675ad6733" providerId="AD" clId="Web-{D618799D-1FA7-31F5-6BF8-4B2D34AB4055}" dt="2020-05-26T09:30:14.706" v="5" actId="20577"/>
        <pc:sldMkLst>
          <pc:docMk/>
          <pc:sldMk cId="3627339625" sldId="353"/>
        </pc:sldMkLst>
        <pc:spChg chg="mod">
          <ac:chgData name="Jonas BOUSCHARAIN" userId="S::jonas.bouscharain@niji.fr::9f14ac0a-83a9-42fd-acf2-61b675ad6733" providerId="AD" clId="Web-{D618799D-1FA7-31F5-6BF8-4B2D34AB4055}" dt="2020-05-26T09:30:14.659" v="4" actId="20577"/>
          <ac:spMkLst>
            <pc:docMk/>
            <pc:sldMk cId="3627339625" sldId="353"/>
            <ac:spMk id="2" creationId="{00000000-0000-0000-0000-000000000000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09:30:14.706" v="5" actId="20577"/>
          <ac:spMkLst>
            <pc:docMk/>
            <pc:sldMk cId="3627339625" sldId="353"/>
            <ac:spMk id="5" creationId="{00000000-0000-0000-0000-000000000000}"/>
          </ac:spMkLst>
        </pc:spChg>
      </pc:sldChg>
      <pc:sldChg chg="modSp">
        <pc:chgData name="Jonas BOUSCHARAIN" userId="S::jonas.bouscharain@niji.fr::9f14ac0a-83a9-42fd-acf2-61b675ad6733" providerId="AD" clId="Web-{D618799D-1FA7-31F5-6BF8-4B2D34AB4055}" dt="2020-05-26T13:56:10.143" v="2495" actId="20577"/>
        <pc:sldMkLst>
          <pc:docMk/>
          <pc:sldMk cId="846203687" sldId="459"/>
        </pc:sldMkLst>
        <pc:spChg chg="mod">
          <ac:chgData name="Jonas BOUSCHARAIN" userId="S::jonas.bouscharain@niji.fr::9f14ac0a-83a9-42fd-acf2-61b675ad6733" providerId="AD" clId="Web-{D618799D-1FA7-31F5-6BF8-4B2D34AB4055}" dt="2020-05-26T13:56:10.143" v="2495" actId="20577"/>
          <ac:spMkLst>
            <pc:docMk/>
            <pc:sldMk cId="846203687" sldId="459"/>
            <ac:spMk id="3" creationId="{00000000-0000-0000-0000-000000000000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13:54:10.643" v="2487" actId="20577"/>
          <ac:spMkLst>
            <pc:docMk/>
            <pc:sldMk cId="846203687" sldId="459"/>
            <ac:spMk id="8" creationId="{00000000-0000-0000-0000-000000000000}"/>
          </ac:spMkLst>
        </pc:spChg>
      </pc:sldChg>
      <pc:sldChg chg="addSp delSp modSp">
        <pc:chgData name="Jonas BOUSCHARAIN" userId="S::jonas.bouscharain@niji.fr::9f14ac0a-83a9-42fd-acf2-61b675ad6733" providerId="AD" clId="Web-{D618799D-1FA7-31F5-6BF8-4B2D34AB4055}" dt="2020-05-26T09:55:01.348" v="374" actId="20577"/>
        <pc:sldMkLst>
          <pc:docMk/>
          <pc:sldMk cId="3436846833" sldId="460"/>
        </pc:sldMkLst>
        <pc:spChg chg="del">
          <ac:chgData name="Jonas BOUSCHARAIN" userId="S::jonas.bouscharain@niji.fr::9f14ac0a-83a9-42fd-acf2-61b675ad6733" providerId="AD" clId="Web-{D618799D-1FA7-31F5-6BF8-4B2D34AB4055}" dt="2020-05-26T09:43:16.285" v="213"/>
          <ac:spMkLst>
            <pc:docMk/>
            <pc:sldMk cId="3436846833" sldId="460"/>
            <ac:spMk id="2" creationId="{00000000-0000-0000-0000-000000000000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09:55:01.348" v="374" actId="20577"/>
          <ac:spMkLst>
            <pc:docMk/>
            <pc:sldMk cId="3436846833" sldId="460"/>
            <ac:spMk id="3" creationId="{00000000-0000-0000-0000-000000000000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09:43:16.285" v="211"/>
          <ac:spMkLst>
            <pc:docMk/>
            <pc:sldMk cId="3436846833" sldId="460"/>
            <ac:spMk id="8" creationId="{00000000-0000-0000-0000-000000000000}"/>
          </ac:spMkLst>
        </pc:spChg>
        <pc:spChg chg="add del mod">
          <ac:chgData name="Jonas BOUSCHARAIN" userId="S::jonas.bouscharain@niji.fr::9f14ac0a-83a9-42fd-acf2-61b675ad6733" providerId="AD" clId="Web-{D618799D-1FA7-31F5-6BF8-4B2D34AB4055}" dt="2020-05-26T09:45:11.238" v="226"/>
          <ac:spMkLst>
            <pc:docMk/>
            <pc:sldMk cId="3436846833" sldId="460"/>
            <ac:spMk id="18" creationId="{63BCF4CC-B57A-46EF-95F5-82450DE76904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09:48:29.566" v="255" actId="20577"/>
          <ac:spMkLst>
            <pc:docMk/>
            <pc:sldMk cId="3436846833" sldId="460"/>
            <ac:spMk id="24" creationId="{FE02EC1D-D488-4CD0-B166-576239AB79C0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09:49:40.004" v="269" actId="1076"/>
          <ac:spMkLst>
            <pc:docMk/>
            <pc:sldMk cId="3436846833" sldId="460"/>
            <ac:spMk id="25" creationId="{AE8256E2-55EF-4892-8DE5-93EB9D73A064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09:49:47.082" v="271" actId="1076"/>
          <ac:spMkLst>
            <pc:docMk/>
            <pc:sldMk cId="3436846833" sldId="460"/>
            <ac:spMk id="27" creationId="{02D3149A-2E57-41C9-A08F-BD0A4BA4C471}"/>
          </ac:spMkLst>
        </pc:spChg>
        <pc:picChg chg="add del mod">
          <ac:chgData name="Jonas BOUSCHARAIN" userId="S::jonas.bouscharain@niji.fr::9f14ac0a-83a9-42fd-acf2-61b675ad6733" providerId="AD" clId="Web-{D618799D-1FA7-31F5-6BF8-4B2D34AB4055}" dt="2020-05-26T09:43:13.707" v="210"/>
          <ac:picMkLst>
            <pc:docMk/>
            <pc:sldMk cId="3436846833" sldId="460"/>
            <ac:picMk id="7" creationId="{94D50FDA-FBA9-4780-B2BC-D5F3AC84EF09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09:43:13.707" v="209"/>
          <ac:picMkLst>
            <pc:docMk/>
            <pc:sldMk cId="3436846833" sldId="460"/>
            <ac:picMk id="9" creationId="{36C25EFA-494B-41E8-AA96-E5309252E57C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09:43:13.707" v="208"/>
          <ac:picMkLst>
            <pc:docMk/>
            <pc:sldMk cId="3436846833" sldId="460"/>
            <ac:picMk id="10" creationId="{6FD6D659-171C-49CD-A95C-2AC4C38EB40E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09:43:13.707" v="207"/>
          <ac:picMkLst>
            <pc:docMk/>
            <pc:sldMk cId="3436846833" sldId="460"/>
            <ac:picMk id="11" creationId="{588A9F03-9D8E-4F13-A945-E3787D9065F7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09:43:13.707" v="206"/>
          <ac:picMkLst>
            <pc:docMk/>
            <pc:sldMk cId="3436846833" sldId="460"/>
            <ac:picMk id="12" creationId="{FB9AE16C-C1ED-44CC-8F39-5BA7CFCFC093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09:44:49.910" v="223"/>
          <ac:picMkLst>
            <pc:docMk/>
            <pc:sldMk cId="3436846833" sldId="460"/>
            <ac:picMk id="13" creationId="{C82676E0-88BD-4AEE-90A0-CB42C90F0EAE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09:44:49.503" v="222"/>
          <ac:picMkLst>
            <pc:docMk/>
            <pc:sldMk cId="3436846833" sldId="460"/>
            <ac:picMk id="14" creationId="{059E937F-5E09-4394-B2E0-F97D91FC467A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09:44:48.988" v="221"/>
          <ac:picMkLst>
            <pc:docMk/>
            <pc:sldMk cId="3436846833" sldId="460"/>
            <ac:picMk id="15" creationId="{7396B213-EF4C-4A82-BCC1-D60CC9B63031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09:44:48.254" v="220"/>
          <ac:picMkLst>
            <pc:docMk/>
            <pc:sldMk cId="3436846833" sldId="460"/>
            <ac:picMk id="16" creationId="{851495A1-6204-4F49-8CBE-CF89EC293EF2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09:44:47.722" v="219"/>
          <ac:picMkLst>
            <pc:docMk/>
            <pc:sldMk cId="3436846833" sldId="460"/>
            <ac:picMk id="17" creationId="{1F406E74-453F-4908-B89E-30256E4E4ACB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09:48:35.035" v="258" actId="1076"/>
          <ac:picMkLst>
            <pc:docMk/>
            <pc:sldMk cId="3436846833" sldId="460"/>
            <ac:picMk id="19" creationId="{070D47D2-9101-4336-9EDA-68BB99DDFEE0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09:48:36.363" v="259" actId="1076"/>
          <ac:picMkLst>
            <pc:docMk/>
            <pc:sldMk cId="3436846833" sldId="460"/>
            <ac:picMk id="20" creationId="{39A3157C-F36F-4C02-8472-B3632C6567CC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09:48:37.957" v="260" actId="1076"/>
          <ac:picMkLst>
            <pc:docMk/>
            <pc:sldMk cId="3436846833" sldId="460"/>
            <ac:picMk id="21" creationId="{A8CCE28E-D43D-4C85-ACE0-4E359F9F841B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09:47:37.426" v="246" actId="1076"/>
          <ac:picMkLst>
            <pc:docMk/>
            <pc:sldMk cId="3436846833" sldId="460"/>
            <ac:picMk id="22" creationId="{AFCF39D2-2BF3-4649-9B2B-815A10363792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09:47:38.863" v="247" actId="1076"/>
          <ac:picMkLst>
            <pc:docMk/>
            <pc:sldMk cId="3436846833" sldId="460"/>
            <ac:picMk id="23" creationId="{33179862-BE46-4582-A62D-B0C2A6C0C2F6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09:43:16.285" v="212"/>
          <ac:picMkLst>
            <pc:docMk/>
            <pc:sldMk cId="3436846833" sldId="460"/>
            <ac:picMk id="9218" creationId="{00000000-0000-0000-0000-000000000000}"/>
          </ac:picMkLst>
        </pc:picChg>
        <pc:cxnChg chg="add mod">
          <ac:chgData name="Jonas BOUSCHARAIN" userId="S::jonas.bouscharain@niji.fr::9f14ac0a-83a9-42fd-acf2-61b675ad6733" providerId="AD" clId="Web-{D618799D-1FA7-31F5-6BF8-4B2D34AB4055}" dt="2020-05-26T09:50:16.363" v="274" actId="14100"/>
          <ac:cxnSpMkLst>
            <pc:docMk/>
            <pc:sldMk cId="3436846833" sldId="460"/>
            <ac:cxnSpMk id="26" creationId="{9514A17C-CD34-4433-A16D-B17BEB8FAB49}"/>
          </ac:cxnSpMkLst>
        </pc:cxnChg>
      </pc:sldChg>
      <pc:sldChg chg="del">
        <pc:chgData name="Jonas BOUSCHARAIN" userId="S::jonas.bouscharain@niji.fr::9f14ac0a-83a9-42fd-acf2-61b675ad6733" providerId="AD" clId="Web-{D618799D-1FA7-31F5-6BF8-4B2D34AB4055}" dt="2020-05-26T10:05:19.583" v="617"/>
        <pc:sldMkLst>
          <pc:docMk/>
          <pc:sldMk cId="41120603" sldId="461"/>
        </pc:sldMkLst>
      </pc:sldChg>
      <pc:sldChg chg="addSp delSp modSp">
        <pc:chgData name="Jonas BOUSCHARAIN" userId="S::jonas.bouscharain@niji.fr::9f14ac0a-83a9-42fd-acf2-61b675ad6733" providerId="AD" clId="Web-{D618799D-1FA7-31F5-6BF8-4B2D34AB4055}" dt="2020-05-26T13:57:30.504" v="2502" actId="14100"/>
        <pc:sldMkLst>
          <pc:docMk/>
          <pc:sldMk cId="546267091" sldId="462"/>
        </pc:sldMkLst>
        <pc:spChg chg="del">
          <ac:chgData name="Jonas BOUSCHARAIN" userId="S::jonas.bouscharain@niji.fr::9f14ac0a-83a9-42fd-acf2-61b675ad6733" providerId="AD" clId="Web-{D618799D-1FA7-31F5-6BF8-4B2D34AB4055}" dt="2020-05-26T09:55:20.239" v="380"/>
          <ac:spMkLst>
            <pc:docMk/>
            <pc:sldMk cId="546267091" sldId="462"/>
            <ac:spMk id="2" creationId="{00000000-0000-0000-0000-000000000000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09:51:55.895" v="298" actId="20577"/>
          <ac:spMkLst>
            <pc:docMk/>
            <pc:sldMk cId="546267091" sldId="462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3:57:19.877" v="2499" actId="1076"/>
          <ac:spMkLst>
            <pc:docMk/>
            <pc:sldMk cId="546267091" sldId="462"/>
            <ac:spMk id="9" creationId="{C878B4BE-3472-42C8-9CFE-22435F2273D3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0:03:08.786" v="616"/>
          <ac:spMkLst>
            <pc:docMk/>
            <pc:sldMk cId="546267091" sldId="462"/>
            <ac:spMk id="10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0:01:02.864" v="596" actId="1076"/>
          <ac:spMkLst>
            <pc:docMk/>
            <pc:sldMk cId="546267091" sldId="462"/>
            <ac:spMk id="11" creationId="{642CE811-480F-4E34-9ABF-6360328BE075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09:55:16.770" v="378"/>
          <ac:spMkLst>
            <pc:docMk/>
            <pc:sldMk cId="546267091" sldId="462"/>
            <ac:spMk id="12" creationId="{00000000-0000-0000-0000-000000000000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09:55:18.707" v="379"/>
          <ac:spMkLst>
            <pc:docMk/>
            <pc:sldMk cId="546267091" sldId="462"/>
            <ac:spMk id="13" creationId="{00000000-0000-0000-0000-000000000000}"/>
          </ac:spMkLst>
        </pc:spChg>
        <pc:picChg chg="add mod">
          <ac:chgData name="Jonas BOUSCHARAIN" userId="S::jonas.bouscharain@niji.fr::9f14ac0a-83a9-42fd-acf2-61b675ad6733" providerId="AD" clId="Web-{D618799D-1FA7-31F5-6BF8-4B2D34AB4055}" dt="2020-05-26T10:01:12.989" v="599" actId="1076"/>
          <ac:picMkLst>
            <pc:docMk/>
            <pc:sldMk cId="546267091" sldId="462"/>
            <ac:picMk id="7" creationId="{3F024B9B-168A-4482-88FD-40C6C2399588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0:01:10.286" v="598" actId="1076"/>
          <ac:picMkLst>
            <pc:docMk/>
            <pc:sldMk cId="546267091" sldId="462"/>
            <ac:picMk id="8" creationId="{649F135F-6093-43C5-B519-5196F058B476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09:55:15.051" v="377"/>
          <ac:picMkLst>
            <pc:docMk/>
            <pc:sldMk cId="546267091" sldId="462"/>
            <ac:picMk id="11267" creationId="{00000000-0000-0000-0000-000000000000}"/>
          </ac:picMkLst>
        </pc:picChg>
        <pc:cxnChg chg="add mod">
          <ac:chgData name="Jonas BOUSCHARAIN" userId="S::jonas.bouscharain@niji.fr::9f14ac0a-83a9-42fd-acf2-61b675ad6733" providerId="AD" clId="Web-{D618799D-1FA7-31F5-6BF8-4B2D34AB4055}" dt="2020-05-26T13:57:27.846" v="2501" actId="14100"/>
          <ac:cxnSpMkLst>
            <pc:docMk/>
            <pc:sldMk cId="546267091" sldId="462"/>
            <ac:cxnSpMk id="14" creationId="{0CF512EA-94C5-42F8-B9C7-32AF6C7FB016}"/>
          </ac:cxnSpMkLst>
        </pc:cxnChg>
        <pc:cxnChg chg="add mod">
          <ac:chgData name="Jonas BOUSCHARAIN" userId="S::jonas.bouscharain@niji.fr::9f14ac0a-83a9-42fd-acf2-61b675ad6733" providerId="AD" clId="Web-{D618799D-1FA7-31F5-6BF8-4B2D34AB4055}" dt="2020-05-26T13:57:23.002" v="2500" actId="14100"/>
          <ac:cxnSpMkLst>
            <pc:docMk/>
            <pc:sldMk cId="546267091" sldId="462"/>
            <ac:cxnSpMk id="16" creationId="{AD47CA9A-3339-4D3C-9EBA-5EEDB8A80977}"/>
          </ac:cxnSpMkLst>
        </pc:cxnChg>
        <pc:cxnChg chg="add mod">
          <ac:chgData name="Jonas BOUSCHARAIN" userId="S::jonas.bouscharain@niji.fr::9f14ac0a-83a9-42fd-acf2-61b675ad6733" providerId="AD" clId="Web-{D618799D-1FA7-31F5-6BF8-4B2D34AB4055}" dt="2020-05-26T13:57:30.504" v="2502" actId="14100"/>
          <ac:cxnSpMkLst>
            <pc:docMk/>
            <pc:sldMk cId="546267091" sldId="462"/>
            <ac:cxnSpMk id="18" creationId="{DBC19A4F-F74A-40F7-857D-C52BCEFA240D}"/>
          </ac:cxnSpMkLst>
        </pc:cxnChg>
        <pc:cxnChg chg="add mod">
          <ac:chgData name="Jonas BOUSCHARAIN" userId="S::jonas.bouscharain@niji.fr::9f14ac0a-83a9-42fd-acf2-61b675ad6733" providerId="AD" clId="Web-{D618799D-1FA7-31F5-6BF8-4B2D34AB4055}" dt="2020-05-26T10:02:35.177" v="612" actId="14100"/>
          <ac:cxnSpMkLst>
            <pc:docMk/>
            <pc:sldMk cId="546267091" sldId="462"/>
            <ac:cxnSpMk id="20" creationId="{CAD7CC03-AB18-4D2F-A197-CEB522D99CBA}"/>
          </ac:cxnSpMkLst>
        </pc:cxnChg>
        <pc:cxnChg chg="add mod">
          <ac:chgData name="Jonas BOUSCHARAIN" userId="S::jonas.bouscharain@niji.fr::9f14ac0a-83a9-42fd-acf2-61b675ad6733" providerId="AD" clId="Web-{D618799D-1FA7-31F5-6BF8-4B2D34AB4055}" dt="2020-05-26T10:02:45.583" v="615" actId="14100"/>
          <ac:cxnSpMkLst>
            <pc:docMk/>
            <pc:sldMk cId="546267091" sldId="462"/>
            <ac:cxnSpMk id="22" creationId="{8452DA11-B94A-44E5-A4D4-DE18A6008DD7}"/>
          </ac:cxnSpMkLst>
        </pc:cxnChg>
      </pc:sldChg>
      <pc:sldChg chg="del">
        <pc:chgData name="Jonas BOUSCHARAIN" userId="S::jonas.bouscharain@niji.fr::9f14ac0a-83a9-42fd-acf2-61b675ad6733" providerId="AD" clId="Web-{D618799D-1FA7-31F5-6BF8-4B2D34AB4055}" dt="2020-05-26T10:05:21.974" v="618"/>
        <pc:sldMkLst>
          <pc:docMk/>
          <pc:sldMk cId="2276936460" sldId="463"/>
        </pc:sldMkLst>
      </pc:sldChg>
      <pc:sldChg chg="del">
        <pc:chgData name="Jonas BOUSCHARAIN" userId="S::jonas.bouscharain@niji.fr::9f14ac0a-83a9-42fd-acf2-61b675ad6733" providerId="AD" clId="Web-{D618799D-1FA7-31F5-6BF8-4B2D34AB4055}" dt="2020-05-26T10:05:22.255" v="619"/>
        <pc:sldMkLst>
          <pc:docMk/>
          <pc:sldMk cId="1748217566" sldId="464"/>
        </pc:sldMkLst>
      </pc:sldChg>
      <pc:sldChg chg="del">
        <pc:chgData name="Jonas BOUSCHARAIN" userId="S::jonas.bouscharain@niji.fr::9f14ac0a-83a9-42fd-acf2-61b675ad6733" providerId="AD" clId="Web-{D618799D-1FA7-31F5-6BF8-4B2D34AB4055}" dt="2020-05-26T10:05:25.911" v="621"/>
        <pc:sldMkLst>
          <pc:docMk/>
          <pc:sldMk cId="2387564552" sldId="465"/>
        </pc:sldMkLst>
      </pc:sldChg>
      <pc:sldChg chg="del">
        <pc:chgData name="Jonas BOUSCHARAIN" userId="S::jonas.bouscharain@niji.fr::9f14ac0a-83a9-42fd-acf2-61b675ad6733" providerId="AD" clId="Web-{D618799D-1FA7-31F5-6BF8-4B2D34AB4055}" dt="2020-05-26T10:05:22.474" v="620"/>
        <pc:sldMkLst>
          <pc:docMk/>
          <pc:sldMk cId="2186312590" sldId="466"/>
        </pc:sldMkLst>
      </pc:sldChg>
      <pc:sldChg chg="addSp delSp modSp add replId">
        <pc:chgData name="Jonas BOUSCHARAIN" userId="S::jonas.bouscharain@niji.fr::9f14ac0a-83a9-42fd-acf2-61b675ad6733" providerId="AD" clId="Web-{D618799D-1FA7-31F5-6BF8-4B2D34AB4055}" dt="2020-05-26T09:54:56.629" v="371" actId="20577"/>
        <pc:sldMkLst>
          <pc:docMk/>
          <pc:sldMk cId="3539012268" sldId="467"/>
        </pc:sldMkLst>
        <pc:spChg chg="mod">
          <ac:chgData name="Jonas BOUSCHARAIN" userId="S::jonas.bouscharain@niji.fr::9f14ac0a-83a9-42fd-acf2-61b675ad6733" providerId="AD" clId="Web-{D618799D-1FA7-31F5-6BF8-4B2D34AB4055}" dt="2020-05-26T09:54:56.629" v="371" actId="20577"/>
          <ac:spMkLst>
            <pc:docMk/>
            <pc:sldMk cId="3539012268" sldId="467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09:54:33.129" v="344" actId="1076"/>
          <ac:spMkLst>
            <pc:docMk/>
            <pc:sldMk cId="3539012268" sldId="467"/>
            <ac:spMk id="9" creationId="{CAE8C321-D64C-4FD6-BEF1-1E87C97EC767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09:54:21.254" v="342" actId="1076"/>
          <ac:spMkLst>
            <pc:docMk/>
            <pc:sldMk cId="3539012268" sldId="467"/>
            <ac:spMk id="24" creationId="{FE02EC1D-D488-4CD0-B166-576239AB79C0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09:52:57.520" v="303"/>
          <ac:spMkLst>
            <pc:docMk/>
            <pc:sldMk cId="3539012268" sldId="467"/>
            <ac:spMk id="25" creationId="{AE8256E2-55EF-4892-8DE5-93EB9D73A064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09:52:57.520" v="302"/>
          <ac:spMkLst>
            <pc:docMk/>
            <pc:sldMk cId="3539012268" sldId="467"/>
            <ac:spMk id="27" creationId="{02D3149A-2E57-41C9-A08F-BD0A4BA4C471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09:54:40.082" v="346" actId="1076"/>
          <ac:spMkLst>
            <pc:docMk/>
            <pc:sldMk cId="3539012268" sldId="467"/>
            <ac:spMk id="28" creationId="{9CE2B2AE-4D41-492D-9942-8D517AA46D2A}"/>
          </ac:spMkLst>
        </pc:spChg>
        <pc:picChg chg="add mod">
          <ac:chgData name="Jonas BOUSCHARAIN" userId="S::jonas.bouscharain@niji.fr::9f14ac0a-83a9-42fd-acf2-61b675ad6733" providerId="AD" clId="Web-{D618799D-1FA7-31F5-6BF8-4B2D34AB4055}" dt="2020-05-26T09:53:23.520" v="319" actId="1076"/>
          <ac:picMkLst>
            <pc:docMk/>
            <pc:sldMk cId="3539012268" sldId="467"/>
            <ac:picMk id="2" creationId="{8333EC37-6704-4CB5-BE95-3D233CF65E8B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09:53:27.629" v="321" actId="1076"/>
          <ac:picMkLst>
            <pc:docMk/>
            <pc:sldMk cId="3539012268" sldId="467"/>
            <ac:picMk id="7" creationId="{668C097A-DED4-4CFA-9A99-0C983AB03DBD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09:53:25.223" v="320" actId="1076"/>
          <ac:picMkLst>
            <pc:docMk/>
            <pc:sldMk cId="3539012268" sldId="467"/>
            <ac:picMk id="8" creationId="{B574B2D8-602D-446C-9533-0588FDBF6E1F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09:52:57.520" v="308"/>
          <ac:picMkLst>
            <pc:docMk/>
            <pc:sldMk cId="3539012268" sldId="467"/>
            <ac:picMk id="19" creationId="{070D47D2-9101-4336-9EDA-68BB99DDFEE0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09:52:57.520" v="307"/>
          <ac:picMkLst>
            <pc:docMk/>
            <pc:sldMk cId="3539012268" sldId="467"/>
            <ac:picMk id="20" creationId="{39A3157C-F36F-4C02-8472-B3632C6567CC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09:52:57.520" v="306"/>
          <ac:picMkLst>
            <pc:docMk/>
            <pc:sldMk cId="3539012268" sldId="467"/>
            <ac:picMk id="21" creationId="{A8CCE28E-D43D-4C85-ACE0-4E359F9F841B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09:52:57.520" v="305"/>
          <ac:picMkLst>
            <pc:docMk/>
            <pc:sldMk cId="3539012268" sldId="467"/>
            <ac:picMk id="22" creationId="{AFCF39D2-2BF3-4649-9B2B-815A10363792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09:52:57.520" v="304"/>
          <ac:picMkLst>
            <pc:docMk/>
            <pc:sldMk cId="3539012268" sldId="467"/>
            <ac:picMk id="23" creationId="{33179862-BE46-4582-A62D-B0C2A6C0C2F6}"/>
          </ac:picMkLst>
        </pc:picChg>
        <pc:cxnChg chg="del">
          <ac:chgData name="Jonas BOUSCHARAIN" userId="S::jonas.bouscharain@niji.fr::9f14ac0a-83a9-42fd-acf2-61b675ad6733" providerId="AD" clId="Web-{D618799D-1FA7-31F5-6BF8-4B2D34AB4055}" dt="2020-05-26T09:52:57.520" v="301"/>
          <ac:cxnSpMkLst>
            <pc:docMk/>
            <pc:sldMk cId="3539012268" sldId="467"/>
            <ac:cxnSpMk id="26" creationId="{9514A17C-CD34-4433-A16D-B17BEB8FAB49}"/>
          </ac:cxnSpMkLst>
        </pc:cxnChg>
      </pc:sldChg>
      <pc:sldChg chg="add del replId">
        <pc:chgData name="Jonas BOUSCHARAIN" userId="S::jonas.bouscharain@niji.fr::9f14ac0a-83a9-42fd-acf2-61b675ad6733" providerId="AD" clId="Web-{D618799D-1FA7-31F5-6BF8-4B2D34AB4055}" dt="2020-05-26T09:53:03.129" v="310"/>
        <pc:sldMkLst>
          <pc:docMk/>
          <pc:sldMk cId="1483760008" sldId="468"/>
        </pc:sldMkLst>
      </pc:sldChg>
      <pc:sldChg chg="addSp delSp modSp add replId">
        <pc:chgData name="Jonas BOUSCHARAIN" userId="S::jonas.bouscharain@niji.fr::9f14ac0a-83a9-42fd-acf2-61b675ad6733" providerId="AD" clId="Web-{D618799D-1FA7-31F5-6BF8-4B2D34AB4055}" dt="2020-05-26T10:07:35.427" v="675" actId="1076"/>
        <pc:sldMkLst>
          <pc:docMk/>
          <pc:sldMk cId="3065580867" sldId="468"/>
        </pc:sldMkLst>
        <pc:spChg chg="mod">
          <ac:chgData name="Jonas BOUSCHARAIN" userId="S::jonas.bouscharain@niji.fr::9f14ac0a-83a9-42fd-acf2-61b675ad6733" providerId="AD" clId="Web-{D618799D-1FA7-31F5-6BF8-4B2D34AB4055}" dt="2020-05-26T10:05:39.302" v="629" actId="20577"/>
          <ac:spMkLst>
            <pc:docMk/>
            <pc:sldMk cId="3065580867" sldId="468"/>
            <ac:spMk id="3" creationId="{00000000-0000-0000-0000-000000000000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0:05:43.771" v="638"/>
          <ac:spMkLst>
            <pc:docMk/>
            <pc:sldMk cId="3065580867" sldId="468"/>
            <ac:spMk id="9" creationId="{C878B4BE-3472-42C8-9CFE-22435F2273D3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0:05:43.771" v="637"/>
          <ac:spMkLst>
            <pc:docMk/>
            <pc:sldMk cId="3065580867" sldId="468"/>
            <ac:spMk id="11" creationId="{642CE811-480F-4E34-9ABF-6360328BE075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0:06:52.786" v="666" actId="20577"/>
          <ac:spMkLst>
            <pc:docMk/>
            <pc:sldMk cId="3065580867" sldId="468"/>
            <ac:spMk id="17" creationId="{D3EC3E14-B2C8-4E99-AED4-2EF6619CF726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0:07:21.661" v="670" actId="1076"/>
          <ac:spMkLst>
            <pc:docMk/>
            <pc:sldMk cId="3065580867" sldId="468"/>
            <ac:spMk id="19" creationId="{5E3DA5BB-2354-45FF-AF73-C6013BDF1C7C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0:07:35.427" v="675" actId="1076"/>
          <ac:spMkLst>
            <pc:docMk/>
            <pc:sldMk cId="3065580867" sldId="468"/>
            <ac:spMk id="25" creationId="{0A02057E-5454-49E0-A0F8-2616D4A755EC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0:07:30.614" v="674" actId="1076"/>
          <ac:spMkLst>
            <pc:docMk/>
            <pc:sldMk cId="3065580867" sldId="468"/>
            <ac:spMk id="27" creationId="{55A969DC-0ACB-46DE-9908-7294D7CDBD00}"/>
          </ac:spMkLst>
        </pc:spChg>
        <pc:picChg chg="add mod">
          <ac:chgData name="Jonas BOUSCHARAIN" userId="S::jonas.bouscharain@niji.fr::9f14ac0a-83a9-42fd-acf2-61b675ad6733" providerId="AD" clId="Web-{D618799D-1FA7-31F5-6BF8-4B2D34AB4055}" dt="2020-05-26T10:06:17.208" v="656" actId="1076"/>
          <ac:picMkLst>
            <pc:docMk/>
            <pc:sldMk cId="3065580867" sldId="468"/>
            <ac:picMk id="2" creationId="{7284E29C-5269-4D63-9622-23DCABBE74B0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10:05:44.427" v="640"/>
          <ac:picMkLst>
            <pc:docMk/>
            <pc:sldMk cId="3065580867" sldId="468"/>
            <ac:picMk id="7" creationId="{3F024B9B-168A-4482-88FD-40C6C2399588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10:05:43.771" v="639"/>
          <ac:picMkLst>
            <pc:docMk/>
            <pc:sldMk cId="3065580867" sldId="468"/>
            <ac:picMk id="8" creationId="{649F135F-6093-43C5-B519-5196F058B476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0:06:20.333" v="658" actId="1076"/>
          <ac:picMkLst>
            <pc:docMk/>
            <pc:sldMk cId="3065580867" sldId="468"/>
            <ac:picMk id="10" creationId="{5A753583-881F-4B2F-AB06-D9D49E668F9C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0:06:21.739" v="659" actId="1076"/>
          <ac:picMkLst>
            <pc:docMk/>
            <pc:sldMk cId="3065580867" sldId="468"/>
            <ac:picMk id="12" creationId="{98329E85-6B61-4BAF-AC21-B577C6511407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0:06:24.880" v="660" actId="1076"/>
          <ac:picMkLst>
            <pc:docMk/>
            <pc:sldMk cId="3065580867" sldId="468"/>
            <ac:picMk id="13" creationId="{D76F66EA-B6B1-4596-B192-47A78922C856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0:06:29.536" v="662" actId="1076"/>
          <ac:picMkLst>
            <pc:docMk/>
            <pc:sldMk cId="3065580867" sldId="468"/>
            <ac:picMk id="15" creationId="{E0D037BA-FF49-426D-8EF5-4BF95320C63C}"/>
          </ac:picMkLst>
        </pc:picChg>
        <pc:cxnChg chg="del">
          <ac:chgData name="Jonas BOUSCHARAIN" userId="S::jonas.bouscharain@niji.fr::9f14ac0a-83a9-42fd-acf2-61b675ad6733" providerId="AD" clId="Web-{D618799D-1FA7-31F5-6BF8-4B2D34AB4055}" dt="2020-05-26T10:05:43.771" v="636"/>
          <ac:cxnSpMkLst>
            <pc:docMk/>
            <pc:sldMk cId="3065580867" sldId="468"/>
            <ac:cxnSpMk id="14" creationId="{0CF512EA-94C5-42F8-B9C7-32AF6C7FB016}"/>
          </ac:cxnSpMkLst>
        </pc:cxnChg>
        <pc:cxnChg chg="del">
          <ac:chgData name="Jonas BOUSCHARAIN" userId="S::jonas.bouscharain@niji.fr::9f14ac0a-83a9-42fd-acf2-61b675ad6733" providerId="AD" clId="Web-{D618799D-1FA7-31F5-6BF8-4B2D34AB4055}" dt="2020-05-26T10:05:43.771" v="635"/>
          <ac:cxnSpMkLst>
            <pc:docMk/>
            <pc:sldMk cId="3065580867" sldId="468"/>
            <ac:cxnSpMk id="16" creationId="{AD47CA9A-3339-4D3C-9EBA-5EEDB8A80977}"/>
          </ac:cxnSpMkLst>
        </pc:cxnChg>
        <pc:cxnChg chg="del">
          <ac:chgData name="Jonas BOUSCHARAIN" userId="S::jonas.bouscharain@niji.fr::9f14ac0a-83a9-42fd-acf2-61b675ad6733" providerId="AD" clId="Web-{D618799D-1FA7-31F5-6BF8-4B2D34AB4055}" dt="2020-05-26T10:05:43.771" v="634"/>
          <ac:cxnSpMkLst>
            <pc:docMk/>
            <pc:sldMk cId="3065580867" sldId="468"/>
            <ac:cxnSpMk id="18" creationId="{DBC19A4F-F74A-40F7-857D-C52BCEFA240D}"/>
          </ac:cxnSpMkLst>
        </pc:cxnChg>
        <pc:cxnChg chg="del">
          <ac:chgData name="Jonas BOUSCHARAIN" userId="S::jonas.bouscharain@niji.fr::9f14ac0a-83a9-42fd-acf2-61b675ad6733" providerId="AD" clId="Web-{D618799D-1FA7-31F5-6BF8-4B2D34AB4055}" dt="2020-05-26T10:05:43.771" v="633"/>
          <ac:cxnSpMkLst>
            <pc:docMk/>
            <pc:sldMk cId="3065580867" sldId="468"/>
            <ac:cxnSpMk id="20" creationId="{CAD7CC03-AB18-4D2F-A197-CEB522D99CBA}"/>
          </ac:cxnSpMkLst>
        </pc:cxnChg>
        <pc:cxnChg chg="del">
          <ac:chgData name="Jonas BOUSCHARAIN" userId="S::jonas.bouscharain@niji.fr::9f14ac0a-83a9-42fd-acf2-61b675ad6733" providerId="AD" clId="Web-{D618799D-1FA7-31F5-6BF8-4B2D34AB4055}" dt="2020-05-26T10:05:43.755" v="632"/>
          <ac:cxnSpMkLst>
            <pc:docMk/>
            <pc:sldMk cId="3065580867" sldId="468"/>
            <ac:cxnSpMk id="22" creationId="{8452DA11-B94A-44E5-A4D4-DE18A6008DD7}"/>
          </ac:cxnSpMkLst>
        </pc:cxnChg>
      </pc:sldChg>
      <pc:sldChg chg="addSp delSp modSp add replId">
        <pc:chgData name="Jonas BOUSCHARAIN" userId="S::jonas.bouscharain@niji.fr::9f14ac0a-83a9-42fd-acf2-61b675ad6733" providerId="AD" clId="Web-{D618799D-1FA7-31F5-6BF8-4B2D34AB4055}" dt="2020-05-26T14:00:58.831" v="2577" actId="1076"/>
        <pc:sldMkLst>
          <pc:docMk/>
          <pc:sldMk cId="3515872810" sldId="469"/>
        </pc:sldMkLst>
        <pc:spChg chg="add del mod">
          <ac:chgData name="Jonas BOUSCHARAIN" userId="S::jonas.bouscharain@niji.fr::9f14ac0a-83a9-42fd-acf2-61b675ad6733" providerId="AD" clId="Web-{D618799D-1FA7-31F5-6BF8-4B2D34AB4055}" dt="2020-05-26T13:59:49.784" v="2522"/>
          <ac:spMkLst>
            <pc:docMk/>
            <pc:sldMk cId="3515872810" sldId="469"/>
            <ac:spMk id="2" creationId="{D18C3AF5-AD6E-4298-A102-D39141C08687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12:01:51.373" v="869" actId="20577"/>
          <ac:spMkLst>
            <pc:docMk/>
            <pc:sldMk cId="3515872810" sldId="469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4:00:58.831" v="2577" actId="1076"/>
          <ac:spMkLst>
            <pc:docMk/>
            <pc:sldMk cId="3515872810" sldId="469"/>
            <ac:spMk id="12" creationId="{3DB0CB94-4D1B-4E93-8869-9B3F98660D64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4:00:47.706" v="2573" actId="20577"/>
          <ac:spMkLst>
            <pc:docMk/>
            <pc:sldMk cId="3515872810" sldId="469"/>
            <ac:spMk id="14" creationId="{C5B98698-A764-46F9-85B2-082957C817CA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1:54:31.201" v="731"/>
          <ac:spMkLst>
            <pc:docMk/>
            <pc:sldMk cId="3515872810" sldId="469"/>
            <ac:spMk id="17" creationId="{D3EC3E14-B2C8-4E99-AED4-2EF6619CF726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0:09:07.849" v="712"/>
          <ac:spMkLst>
            <pc:docMk/>
            <pc:sldMk cId="3515872810" sldId="469"/>
            <ac:spMk id="19" creationId="{5E3DA5BB-2354-45FF-AF73-C6013BDF1C7C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0:09:10.536" v="713"/>
          <ac:spMkLst>
            <pc:docMk/>
            <pc:sldMk cId="3515872810" sldId="469"/>
            <ac:spMk id="25" creationId="{0A02057E-5454-49E0-A0F8-2616D4A755EC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0:09:12.521" v="714"/>
          <ac:spMkLst>
            <pc:docMk/>
            <pc:sldMk cId="3515872810" sldId="469"/>
            <ac:spMk id="27" creationId="{55A969DC-0ACB-46DE-9908-7294D7CDBD00}"/>
          </ac:spMkLst>
        </pc:spChg>
        <pc:picChg chg="del">
          <ac:chgData name="Jonas BOUSCHARAIN" userId="S::jonas.bouscharain@niji.fr::9f14ac0a-83a9-42fd-acf2-61b675ad6733" providerId="AD" clId="Web-{D618799D-1FA7-31F5-6BF8-4B2D34AB4055}" dt="2020-05-26T10:09:04.302" v="707"/>
          <ac:picMkLst>
            <pc:docMk/>
            <pc:sldMk cId="3515872810" sldId="469"/>
            <ac:picMk id="2" creationId="{7284E29C-5269-4D63-9622-23DCABBE74B0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2:38:41.907" v="1214" actId="1076"/>
          <ac:picMkLst>
            <pc:docMk/>
            <pc:sldMk cId="3515872810" sldId="469"/>
            <ac:picMk id="7" creationId="{BE1472C2-4C17-4705-AEE2-074980E4513F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13:59:52.190" v="2524"/>
          <ac:picMkLst>
            <pc:docMk/>
            <pc:sldMk cId="3515872810" sldId="469"/>
            <ac:picMk id="8" creationId="{C2260A58-E15B-4836-AF9C-CBB50699AD64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11:57:28.858" v="771"/>
          <ac:picMkLst>
            <pc:docMk/>
            <pc:sldMk cId="3515872810" sldId="469"/>
            <ac:picMk id="9" creationId="{277F078B-C905-4130-8A3E-744E8B836E83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10:09:05.021" v="708"/>
          <ac:picMkLst>
            <pc:docMk/>
            <pc:sldMk cId="3515872810" sldId="469"/>
            <ac:picMk id="10" creationId="{5A753583-881F-4B2F-AB06-D9D49E668F9C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11:57:28.858" v="770"/>
          <ac:picMkLst>
            <pc:docMk/>
            <pc:sldMk cId="3515872810" sldId="469"/>
            <ac:picMk id="11" creationId="{4337AB11-3C45-453A-81EA-EDC34C8C2CF8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10:09:05.458" v="709"/>
          <ac:picMkLst>
            <pc:docMk/>
            <pc:sldMk cId="3515872810" sldId="469"/>
            <ac:picMk id="12" creationId="{98329E85-6B61-4BAF-AC21-B577C6511407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10:09:05.911" v="710"/>
          <ac:picMkLst>
            <pc:docMk/>
            <pc:sldMk cId="3515872810" sldId="469"/>
            <ac:picMk id="13" creationId="{D76F66EA-B6B1-4596-B192-47A78922C856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10:09:06.224" v="711"/>
          <ac:picMkLst>
            <pc:docMk/>
            <pc:sldMk cId="3515872810" sldId="469"/>
            <ac:picMk id="15" creationId="{E0D037BA-FF49-426D-8EF5-4BF95320C63C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4:00:54.893" v="2576" actId="1076"/>
          <ac:picMkLst>
            <pc:docMk/>
            <pc:sldMk cId="3515872810" sldId="469"/>
            <ac:picMk id="16" creationId="{883A0B80-C593-4E85-B814-D25F36250819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4:00:02.206" v="2526" actId="1076"/>
          <ac:picMkLst>
            <pc:docMk/>
            <pc:sldMk cId="3515872810" sldId="469"/>
            <ac:picMk id="20" creationId="{B8031F82-8AF4-45DA-AF18-6D8D4E882CE2}"/>
          </ac:picMkLst>
        </pc:picChg>
        <pc:cxnChg chg="add del mod">
          <ac:chgData name="Jonas BOUSCHARAIN" userId="S::jonas.bouscharain@niji.fr::9f14ac0a-83a9-42fd-acf2-61b675ad6733" providerId="AD" clId="Web-{D618799D-1FA7-31F5-6BF8-4B2D34AB4055}" dt="2020-05-26T13:59:51.034" v="2523"/>
          <ac:cxnSpMkLst>
            <pc:docMk/>
            <pc:sldMk cId="3515872810" sldId="469"/>
            <ac:cxnSpMk id="10" creationId="{4330B5A4-FEEA-4BAD-86E2-9C3159196EB7}"/>
          </ac:cxnSpMkLst>
        </pc:cxnChg>
        <pc:cxnChg chg="add mod">
          <ac:chgData name="Jonas BOUSCHARAIN" userId="S::jonas.bouscharain@niji.fr::9f14ac0a-83a9-42fd-acf2-61b675ad6733" providerId="AD" clId="Web-{D618799D-1FA7-31F5-6BF8-4B2D34AB4055}" dt="2020-05-26T14:00:52.987" v="2575" actId="1076"/>
          <ac:cxnSpMkLst>
            <pc:docMk/>
            <pc:sldMk cId="3515872810" sldId="469"/>
            <ac:cxnSpMk id="22" creationId="{9FFE2067-7614-408A-85D8-2DEFBB3AA7D1}"/>
          </ac:cxnSpMkLst>
        </pc:cxnChg>
      </pc:sldChg>
      <pc:sldChg chg="addSp delSp modSp add replId">
        <pc:chgData name="Jonas BOUSCHARAIN" userId="S::jonas.bouscharain@niji.fr::9f14ac0a-83a9-42fd-acf2-61b675ad6733" providerId="AD" clId="Web-{D618799D-1FA7-31F5-6BF8-4B2D34AB4055}" dt="2020-05-26T14:07:55.409" v="2616" actId="14100"/>
        <pc:sldMkLst>
          <pc:docMk/>
          <pc:sldMk cId="1057950372" sldId="470"/>
        </pc:sldMkLst>
        <pc:spChg chg="add del mod">
          <ac:chgData name="Jonas BOUSCHARAIN" userId="S::jonas.bouscharain@niji.fr::9f14ac0a-83a9-42fd-acf2-61b675ad6733" providerId="AD" clId="Web-{D618799D-1FA7-31F5-6BF8-4B2D34AB4055}" dt="2020-05-26T13:59:42.284" v="2518"/>
          <ac:spMkLst>
            <pc:docMk/>
            <pc:sldMk cId="1057950372" sldId="470"/>
            <ac:spMk id="2" creationId="{33FA737B-DF83-4EB8-B9DE-FB37AD9CAA2C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12:01:56.420" v="876" actId="20577"/>
          <ac:spMkLst>
            <pc:docMk/>
            <pc:sldMk cId="1057950372" sldId="470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4:01:05.784" v="2578" actId="1076"/>
          <ac:spMkLst>
            <pc:docMk/>
            <pc:sldMk cId="1057950372" sldId="470"/>
            <ac:spMk id="13" creationId="{C02A4651-643E-4E2C-95C0-1F2BD6040D83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2:00:51.592" v="851"/>
          <ac:spMkLst>
            <pc:docMk/>
            <pc:sldMk cId="1057950372" sldId="470"/>
            <ac:spMk id="17" creationId="{D3EC3E14-B2C8-4E99-AED4-2EF6619CF726}"/>
          </ac:spMkLst>
        </pc:spChg>
        <pc:spChg chg="add del">
          <ac:chgData name="Jonas BOUSCHARAIN" userId="S::jonas.bouscharain@niji.fr::9f14ac0a-83a9-42fd-acf2-61b675ad6733" providerId="AD" clId="Web-{D618799D-1FA7-31F5-6BF8-4B2D34AB4055}" dt="2020-05-26T14:06:52.893" v="2601"/>
          <ac:spMkLst>
            <pc:docMk/>
            <pc:sldMk cId="1057950372" sldId="470"/>
            <ac:spMk id="20" creationId="{920E2D62-89A2-404A-BEDF-9B5BB0E43894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4:07:55.409" v="2616" actId="14100"/>
          <ac:spMkLst>
            <pc:docMk/>
            <pc:sldMk cId="1057950372" sldId="470"/>
            <ac:spMk id="24" creationId="{49225E61-5F9A-462A-998F-DF378F927A95}"/>
          </ac:spMkLst>
        </pc:spChg>
        <pc:picChg chg="add del mod">
          <ac:chgData name="Jonas BOUSCHARAIN" userId="S::jonas.bouscharain@niji.fr::9f14ac0a-83a9-42fd-acf2-61b675ad6733" providerId="AD" clId="Web-{D618799D-1FA7-31F5-6BF8-4B2D34AB4055}" dt="2020-05-26T13:59:43.018" v="2519"/>
          <ac:picMkLst>
            <pc:docMk/>
            <pc:sldMk cId="1057950372" sldId="470"/>
            <ac:picMk id="7" creationId="{676D617A-EB17-4347-B5AF-01654E84C073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13:59:44.877" v="2521"/>
          <ac:picMkLst>
            <pc:docMk/>
            <pc:sldMk cId="1057950372" sldId="470"/>
            <ac:picMk id="8" creationId="{A250AE46-8D95-4628-A1FB-31710FA003AE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14:06:07.440" v="2590"/>
          <ac:picMkLst>
            <pc:docMk/>
            <pc:sldMk cId="1057950372" sldId="470"/>
            <ac:picMk id="11" creationId="{797BDA84-E354-42AB-A339-414478C816F0}"/>
          </ac:picMkLst>
        </pc:picChg>
        <pc:picChg chg="add mod modCrop">
          <ac:chgData name="Jonas BOUSCHARAIN" userId="S::jonas.bouscharain@niji.fr::9f14ac0a-83a9-42fd-acf2-61b675ad6733" providerId="AD" clId="Web-{D618799D-1FA7-31F5-6BF8-4B2D34AB4055}" dt="2020-05-26T14:05:11.362" v="2589" actId="1076"/>
          <ac:picMkLst>
            <pc:docMk/>
            <pc:sldMk cId="1057950372" sldId="470"/>
            <ac:picMk id="18" creationId="{00295F3D-AF18-4549-9403-3B300D6FDC52}"/>
          </ac:picMkLst>
        </pc:picChg>
        <pc:picChg chg="add mod modCrop">
          <ac:chgData name="Jonas BOUSCHARAIN" userId="S::jonas.bouscharain@niji.fr::9f14ac0a-83a9-42fd-acf2-61b675ad6733" providerId="AD" clId="Web-{D618799D-1FA7-31F5-6BF8-4B2D34AB4055}" dt="2020-05-26T14:06:34.346" v="2597" actId="1076"/>
          <ac:picMkLst>
            <pc:docMk/>
            <pc:sldMk cId="1057950372" sldId="470"/>
            <ac:picMk id="19" creationId="{08F81A28-C710-439B-A1C1-B94BAE54D3DD}"/>
          </ac:picMkLst>
        </pc:picChg>
        <pc:cxnChg chg="add del mod">
          <ac:chgData name="Jonas BOUSCHARAIN" userId="S::jonas.bouscharain@niji.fr::9f14ac0a-83a9-42fd-acf2-61b675ad6733" providerId="AD" clId="Web-{D618799D-1FA7-31F5-6BF8-4B2D34AB4055}" dt="2020-05-26T13:59:44.331" v="2520"/>
          <ac:cxnSpMkLst>
            <pc:docMk/>
            <pc:sldMk cId="1057950372" sldId="470"/>
            <ac:cxnSpMk id="9" creationId="{A8C97CFE-7AB1-4847-9FE8-AF7B480DFB11}"/>
          </ac:cxnSpMkLst>
        </pc:cxnChg>
        <pc:cxnChg chg="add del">
          <ac:chgData name="Jonas BOUSCHARAIN" userId="S::jonas.bouscharain@niji.fr::9f14ac0a-83a9-42fd-acf2-61b675ad6733" providerId="AD" clId="Web-{D618799D-1FA7-31F5-6BF8-4B2D34AB4055}" dt="2020-05-26T14:01:08.752" v="2580"/>
          <ac:cxnSpMkLst>
            <pc:docMk/>
            <pc:sldMk cId="1057950372" sldId="470"/>
            <ac:cxnSpMk id="15" creationId="{D317EDE5-8166-46D5-8A5E-554B5823D471}"/>
          </ac:cxnSpMkLst>
        </pc:cxnChg>
        <pc:cxnChg chg="add mod">
          <ac:chgData name="Jonas BOUSCHARAIN" userId="S::jonas.bouscharain@niji.fr::9f14ac0a-83a9-42fd-acf2-61b675ad6733" providerId="AD" clId="Web-{D618799D-1FA7-31F5-6BF8-4B2D34AB4055}" dt="2020-05-26T14:06:50.737" v="2600" actId="1076"/>
          <ac:cxnSpMkLst>
            <pc:docMk/>
            <pc:sldMk cId="1057950372" sldId="470"/>
            <ac:cxnSpMk id="22" creationId="{B0D6C359-4975-4CC6-9BBA-3A0125D4A06C}"/>
          </ac:cxnSpMkLst>
        </pc:cxnChg>
        <pc:cxnChg chg="add mod">
          <ac:chgData name="Jonas BOUSCHARAIN" userId="S::jonas.bouscharain@niji.fr::9f14ac0a-83a9-42fd-acf2-61b675ad6733" providerId="AD" clId="Web-{D618799D-1FA7-31F5-6BF8-4B2D34AB4055}" dt="2020-05-26T14:07:03.518" v="2605" actId="14100"/>
          <ac:cxnSpMkLst>
            <pc:docMk/>
            <pc:sldMk cId="1057950372" sldId="470"/>
            <ac:cxnSpMk id="23" creationId="{E911A021-E964-490B-8650-6AAF5B8EEE85}"/>
          </ac:cxnSpMkLst>
        </pc:cxnChg>
      </pc:sldChg>
      <pc:sldChg chg="modSp add del replId">
        <pc:chgData name="Jonas BOUSCHARAIN" userId="S::jonas.bouscharain@niji.fr::9f14ac0a-83a9-42fd-acf2-61b675ad6733" providerId="AD" clId="Web-{D618799D-1FA7-31F5-6BF8-4B2D34AB4055}" dt="2020-05-26T12:00:20.561" v="849"/>
        <pc:sldMkLst>
          <pc:docMk/>
          <pc:sldMk cId="1001623254" sldId="471"/>
        </pc:sldMkLst>
        <pc:spChg chg="mod">
          <ac:chgData name="Jonas BOUSCHARAIN" userId="S::jonas.bouscharain@niji.fr::9f14ac0a-83a9-42fd-acf2-61b675ad6733" providerId="AD" clId="Web-{D618799D-1FA7-31F5-6BF8-4B2D34AB4055}" dt="2020-05-26T12:00:18.154" v="846" actId="20577"/>
          <ac:spMkLst>
            <pc:docMk/>
            <pc:sldMk cId="1001623254" sldId="471"/>
            <ac:spMk id="2" creationId="{D18C3AF5-AD6E-4298-A102-D39141C08687}"/>
          </ac:spMkLst>
        </pc:spChg>
      </pc:sldChg>
      <pc:sldChg chg="addSp delSp modSp add replId">
        <pc:chgData name="Jonas BOUSCHARAIN" userId="S::jonas.bouscharain@niji.fr::9f14ac0a-83a9-42fd-acf2-61b675ad6733" providerId="AD" clId="Web-{D618799D-1FA7-31F5-6BF8-4B2D34AB4055}" dt="2020-05-26T13:53:32.456" v="2462" actId="20577"/>
        <pc:sldMkLst>
          <pc:docMk/>
          <pc:sldMk cId="3479554203" sldId="471"/>
        </pc:sldMkLst>
        <pc:spChg chg="add del mod">
          <ac:chgData name="Jonas BOUSCHARAIN" userId="S::jonas.bouscharain@niji.fr::9f14ac0a-83a9-42fd-acf2-61b675ad6733" providerId="AD" clId="Web-{D618799D-1FA7-31F5-6BF8-4B2D34AB4055}" dt="2020-05-26T12:10:05.170" v="1017"/>
          <ac:spMkLst>
            <pc:docMk/>
            <pc:sldMk cId="3479554203" sldId="471"/>
            <ac:spMk id="2" creationId="{F54BA357-C7EF-45B6-AB5E-0F3442FEBC9E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13:53:32.456" v="2462" actId="20577"/>
          <ac:spMkLst>
            <pc:docMk/>
            <pc:sldMk cId="3479554203" sldId="471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2:20:07.108" v="1101" actId="14100"/>
          <ac:spMkLst>
            <pc:docMk/>
            <pc:sldMk cId="3479554203" sldId="471"/>
            <ac:spMk id="7" creationId="{DEAE3A86-904C-4808-8A7A-5DB95F94B555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2:20:21.046" v="1105" actId="1076"/>
          <ac:spMkLst>
            <pc:docMk/>
            <pc:sldMk cId="3479554203" sldId="471"/>
            <ac:spMk id="13" creationId="{34B23C74-25B2-4E81-9C9C-169B07D83A1D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2:08:15.139" v="998"/>
          <ac:spMkLst>
            <pc:docMk/>
            <pc:sldMk cId="3479554203" sldId="471"/>
            <ac:spMk id="17" creationId="{D3EC3E14-B2C8-4E99-AED4-2EF6619CF726}"/>
          </ac:spMkLst>
        </pc:spChg>
        <pc:picChg chg="add mod">
          <ac:chgData name="Jonas BOUSCHARAIN" userId="S::jonas.bouscharain@niji.fr::9f14ac0a-83a9-42fd-acf2-61b675ad6733" providerId="AD" clId="Web-{D618799D-1FA7-31F5-6BF8-4B2D34AB4055}" dt="2020-05-26T12:11:59.514" v="1057" actId="1076"/>
          <ac:picMkLst>
            <pc:docMk/>
            <pc:sldMk cId="3479554203" sldId="471"/>
            <ac:picMk id="9" creationId="{7F361DB6-C8DD-41C4-A900-280F5092980C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12:11:14.529" v="1048"/>
          <ac:picMkLst>
            <pc:docMk/>
            <pc:sldMk cId="3479554203" sldId="471"/>
            <ac:picMk id="10" creationId="{63D25B8F-EBBD-4EDE-9DDB-F12309ABDE34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2:19:54.218" v="1099" actId="1076"/>
          <ac:picMkLst>
            <pc:docMk/>
            <pc:sldMk cId="3479554203" sldId="471"/>
            <ac:picMk id="11" creationId="{F05FEA17-6ABA-4AB6-9ADC-AB1C684BB53B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2:20:01.389" v="1100" actId="1076"/>
          <ac:picMkLst>
            <pc:docMk/>
            <pc:sldMk cId="3479554203" sldId="471"/>
            <ac:picMk id="12" creationId="{19520364-87C5-46A4-BA70-02C18B77046C}"/>
          </ac:picMkLst>
        </pc:picChg>
        <pc:cxnChg chg="add mod">
          <ac:chgData name="Jonas BOUSCHARAIN" userId="S::jonas.bouscharain@niji.fr::9f14ac0a-83a9-42fd-acf2-61b675ad6733" providerId="AD" clId="Web-{D618799D-1FA7-31F5-6BF8-4B2D34AB4055}" dt="2020-05-26T12:20:33.358" v="1107" actId="14100"/>
          <ac:cxnSpMkLst>
            <pc:docMk/>
            <pc:sldMk cId="3479554203" sldId="471"/>
            <ac:cxnSpMk id="14" creationId="{9047E756-0A54-489C-8F8E-9EFFFC95A693}"/>
          </ac:cxnSpMkLst>
        </pc:cxnChg>
      </pc:sldChg>
      <pc:sldChg chg="addSp delSp modSp add replId">
        <pc:chgData name="Jonas BOUSCHARAIN" userId="S::jonas.bouscharain@niji.fr::9f14ac0a-83a9-42fd-acf2-61b675ad6733" providerId="AD" clId="Web-{D618799D-1FA7-31F5-6BF8-4B2D34AB4055}" dt="2020-05-26T13:53:36.487" v="2465" actId="20577"/>
        <pc:sldMkLst>
          <pc:docMk/>
          <pc:sldMk cId="3573656540" sldId="472"/>
        </pc:sldMkLst>
        <pc:spChg chg="add mod">
          <ac:chgData name="Jonas BOUSCHARAIN" userId="S::jonas.bouscharain@niji.fr::9f14ac0a-83a9-42fd-acf2-61b675ad6733" providerId="AD" clId="Web-{D618799D-1FA7-31F5-6BF8-4B2D34AB4055}" dt="2020-05-26T12:22:22.828" v="1143" actId="20577"/>
          <ac:spMkLst>
            <pc:docMk/>
            <pc:sldMk cId="3573656540" sldId="472"/>
            <ac:spMk id="2" creationId="{692459AF-1E44-41C4-865E-9D952FFA9138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13:53:36.487" v="2465" actId="20577"/>
          <ac:spMkLst>
            <pc:docMk/>
            <pc:sldMk cId="3573656540" sldId="472"/>
            <ac:spMk id="3" creationId="{00000000-0000-0000-0000-000000000000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2:21:57.061" v="1135"/>
          <ac:spMkLst>
            <pc:docMk/>
            <pc:sldMk cId="3573656540" sldId="472"/>
            <ac:spMk id="17" creationId="{D3EC3E14-B2C8-4E99-AED4-2EF6619CF726}"/>
          </ac:spMkLst>
        </pc:spChg>
        <pc:picChg chg="add mod">
          <ac:chgData name="Jonas BOUSCHARAIN" userId="S::jonas.bouscharain@niji.fr::9f14ac0a-83a9-42fd-acf2-61b675ad6733" providerId="AD" clId="Web-{D618799D-1FA7-31F5-6BF8-4B2D34AB4055}" dt="2020-05-26T12:23:43.531" v="1155" actId="14100"/>
          <ac:picMkLst>
            <pc:docMk/>
            <pc:sldMk cId="3573656540" sldId="472"/>
            <ac:picMk id="8" creationId="{D543824C-0B8A-494F-B60E-B494EAE8DFE9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2:22:56.515" v="1152" actId="1076"/>
          <ac:picMkLst>
            <pc:docMk/>
            <pc:sldMk cId="3573656540" sldId="472"/>
            <ac:picMk id="9" creationId="{51C85416-8902-4E4A-B62B-284EBBE47873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2:22:53.906" v="1151" actId="1076"/>
          <ac:picMkLst>
            <pc:docMk/>
            <pc:sldMk cId="3573656540" sldId="472"/>
            <ac:picMk id="10" creationId="{F0C56DAC-EEAF-4467-B079-565C0685BC3C}"/>
          </ac:picMkLst>
        </pc:picChg>
        <pc:cxnChg chg="add mod">
          <ac:chgData name="Jonas BOUSCHARAIN" userId="S::jonas.bouscharain@niji.fr::9f14ac0a-83a9-42fd-acf2-61b675ad6733" providerId="AD" clId="Web-{D618799D-1FA7-31F5-6BF8-4B2D34AB4055}" dt="2020-05-26T12:23:06.406" v="1154" actId="1076"/>
          <ac:cxnSpMkLst>
            <pc:docMk/>
            <pc:sldMk cId="3573656540" sldId="472"/>
            <ac:cxnSpMk id="11" creationId="{2A2736CD-57A2-4A55-A345-FFDF76A90278}"/>
          </ac:cxnSpMkLst>
        </pc:cxnChg>
      </pc:sldChg>
      <pc:sldChg chg="addSp delSp modSp add replId">
        <pc:chgData name="Jonas BOUSCHARAIN" userId="S::jonas.bouscharain@niji.fr::9f14ac0a-83a9-42fd-acf2-61b675ad6733" providerId="AD" clId="Web-{D618799D-1FA7-31F5-6BF8-4B2D34AB4055}" dt="2020-05-26T13:53:40.596" v="2468" actId="20577"/>
        <pc:sldMkLst>
          <pc:docMk/>
          <pc:sldMk cId="2702673983" sldId="473"/>
        </pc:sldMkLst>
        <pc:spChg chg="mod">
          <ac:chgData name="Jonas BOUSCHARAIN" userId="S::jonas.bouscharain@niji.fr::9f14ac0a-83a9-42fd-acf2-61b675ad6733" providerId="AD" clId="Web-{D618799D-1FA7-31F5-6BF8-4B2D34AB4055}" dt="2020-05-26T13:53:40.596" v="2468" actId="20577"/>
          <ac:spMkLst>
            <pc:docMk/>
            <pc:sldMk cId="2702673983" sldId="473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2:37:27.845" v="1203" actId="20577"/>
          <ac:spMkLst>
            <pc:docMk/>
            <pc:sldMk cId="2702673983" sldId="473"/>
            <ac:spMk id="9" creationId="{26E84AA2-8771-4347-A760-2EF898096E19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2:33:48.251" v="1186"/>
          <ac:spMkLst>
            <pc:docMk/>
            <pc:sldMk cId="2702673983" sldId="473"/>
            <ac:spMk id="17" creationId="{D3EC3E14-B2C8-4E99-AED4-2EF6619CF726}"/>
          </ac:spMkLst>
        </pc:spChg>
        <pc:picChg chg="add mod">
          <ac:chgData name="Jonas BOUSCHARAIN" userId="S::jonas.bouscharain@niji.fr::9f14ac0a-83a9-42fd-acf2-61b675ad6733" providerId="AD" clId="Web-{D618799D-1FA7-31F5-6BF8-4B2D34AB4055}" dt="2020-05-26T12:36:42.392" v="1191" actId="1076"/>
          <ac:picMkLst>
            <pc:docMk/>
            <pc:sldMk cId="2702673983" sldId="473"/>
            <ac:picMk id="2" creationId="{393691DB-0AB7-48B9-A1B7-C1845E605CFF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2:37:35.564" v="1208" actId="1076"/>
          <ac:picMkLst>
            <pc:docMk/>
            <pc:sldMk cId="2702673983" sldId="473"/>
            <ac:picMk id="7" creationId="{A0992921-DE17-4369-B978-F272A82A8794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2:37:39.532" v="1210" actId="1076"/>
          <ac:picMkLst>
            <pc:docMk/>
            <pc:sldMk cId="2702673983" sldId="473"/>
            <ac:picMk id="8" creationId="{719054D9-F090-4777-B3E0-FE613F684D17}"/>
          </ac:picMkLst>
        </pc:picChg>
        <pc:cxnChg chg="add mod">
          <ac:chgData name="Jonas BOUSCHARAIN" userId="S::jonas.bouscharain@niji.fr::9f14ac0a-83a9-42fd-acf2-61b675ad6733" providerId="AD" clId="Web-{D618799D-1FA7-31F5-6BF8-4B2D34AB4055}" dt="2020-05-26T12:37:59.736" v="1212" actId="1076"/>
          <ac:cxnSpMkLst>
            <pc:docMk/>
            <pc:sldMk cId="2702673983" sldId="473"/>
            <ac:cxnSpMk id="11" creationId="{CADD7C17-B505-4463-B745-19D96A85F331}"/>
          </ac:cxnSpMkLst>
        </pc:cxnChg>
      </pc:sldChg>
      <pc:sldChg chg="addSp delSp modSp add replId">
        <pc:chgData name="Jonas BOUSCHARAIN" userId="S::jonas.bouscharain@niji.fr::9f14ac0a-83a9-42fd-acf2-61b675ad6733" providerId="AD" clId="Web-{D618799D-1FA7-31F5-6BF8-4B2D34AB4055}" dt="2020-05-26T13:53:43.784" v="2471" actId="20577"/>
        <pc:sldMkLst>
          <pc:docMk/>
          <pc:sldMk cId="854920142" sldId="474"/>
        </pc:sldMkLst>
        <pc:spChg chg="add mod">
          <ac:chgData name="Jonas BOUSCHARAIN" userId="S::jonas.bouscharain@niji.fr::9f14ac0a-83a9-42fd-acf2-61b675ad6733" providerId="AD" clId="Web-{D618799D-1FA7-31F5-6BF8-4B2D34AB4055}" dt="2020-05-26T13:00:51.877" v="1361" actId="14100"/>
          <ac:spMkLst>
            <pc:docMk/>
            <pc:sldMk cId="854920142" sldId="474"/>
            <ac:spMk id="2" creationId="{A901B47B-1488-4E7C-BB94-591F8F03A9F8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13:53:43.784" v="2471" actId="20577"/>
          <ac:spMkLst>
            <pc:docMk/>
            <pc:sldMk cId="854920142" sldId="474"/>
            <ac:spMk id="3" creationId="{00000000-0000-0000-0000-000000000000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2:49:27.143" v="1221"/>
          <ac:spMkLst>
            <pc:docMk/>
            <pc:sldMk cId="854920142" sldId="474"/>
            <ac:spMk id="17" creationId="{D3EC3E14-B2C8-4E99-AED4-2EF6619CF726}"/>
          </ac:spMkLst>
        </pc:spChg>
        <pc:picChg chg="add del">
          <ac:chgData name="Jonas BOUSCHARAIN" userId="S::jonas.bouscharain@niji.fr::9f14ac0a-83a9-42fd-acf2-61b675ad6733" providerId="AD" clId="Web-{D618799D-1FA7-31F5-6BF8-4B2D34AB4055}" dt="2020-05-26T12:50:23.534" v="1231"/>
          <ac:picMkLst>
            <pc:docMk/>
            <pc:sldMk cId="854920142" sldId="474"/>
            <ac:picMk id="8" creationId="{5398D473-DD8D-4E94-B662-6659E36C0921}"/>
          </ac:picMkLst>
        </pc:picChg>
        <pc:picChg chg="add mod modCrop">
          <ac:chgData name="Jonas BOUSCHARAIN" userId="S::jonas.bouscharain@niji.fr::9f14ac0a-83a9-42fd-acf2-61b675ad6733" providerId="AD" clId="Web-{D618799D-1FA7-31F5-6BF8-4B2D34AB4055}" dt="2020-05-26T12:50:27.518" v="1232" actId="1076"/>
          <ac:picMkLst>
            <pc:docMk/>
            <pc:sldMk cId="854920142" sldId="474"/>
            <ac:picMk id="10" creationId="{06335D82-7CC1-4D84-A834-3C61BDCF0369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2:52:59.253" v="1312" actId="1076"/>
          <ac:picMkLst>
            <pc:docMk/>
            <pc:sldMk cId="854920142" sldId="474"/>
            <ac:picMk id="11" creationId="{C156F9DB-45DE-47CB-9EF7-F74D04435DF3}"/>
          </ac:picMkLst>
        </pc:picChg>
        <pc:picChg chg="add mod">
          <ac:chgData name="Jonas BOUSCHARAIN" userId="S::jonas.bouscharain@niji.fr::9f14ac0a-83a9-42fd-acf2-61b675ad6733" providerId="AD" clId="Web-{D618799D-1FA7-31F5-6BF8-4B2D34AB4055}" dt="2020-05-26T12:52:57.581" v="1311" actId="1076"/>
          <ac:picMkLst>
            <pc:docMk/>
            <pc:sldMk cId="854920142" sldId="474"/>
            <ac:picMk id="12" creationId="{00341697-08C3-46F7-9596-13115080EA2A}"/>
          </ac:picMkLst>
        </pc:picChg>
        <pc:cxnChg chg="add mod">
          <ac:chgData name="Jonas BOUSCHARAIN" userId="S::jonas.bouscharain@niji.fr::9f14ac0a-83a9-42fd-acf2-61b675ad6733" providerId="AD" clId="Web-{D618799D-1FA7-31F5-6BF8-4B2D34AB4055}" dt="2020-05-26T12:53:08.003" v="1314" actId="1076"/>
          <ac:cxnSpMkLst>
            <pc:docMk/>
            <pc:sldMk cId="854920142" sldId="474"/>
            <ac:cxnSpMk id="13" creationId="{F4D22A51-8D03-4797-A1D9-1A4967EE45DE}"/>
          </ac:cxnSpMkLst>
        </pc:cxnChg>
      </pc:sldChg>
      <pc:sldChg chg="add del replId">
        <pc:chgData name="Jonas BOUSCHARAIN" userId="S::jonas.bouscharain@niji.fr::9f14ac0a-83a9-42fd-acf2-61b675ad6733" providerId="AD" clId="Web-{D618799D-1FA7-31F5-6BF8-4B2D34AB4055}" dt="2020-05-26T13:53:45.034" v="2474"/>
        <pc:sldMkLst>
          <pc:docMk/>
          <pc:sldMk cId="2816719976" sldId="475"/>
        </pc:sldMkLst>
      </pc:sldChg>
      <pc:sldChg chg="addSp delSp modSp add replId">
        <pc:chgData name="Jonas BOUSCHARAIN" userId="S::jonas.bouscharain@niji.fr::9f14ac0a-83a9-42fd-acf2-61b675ad6733" providerId="AD" clId="Web-{D618799D-1FA7-31F5-6BF8-4B2D34AB4055}" dt="2020-05-26T14:13:10.659" v="3264" actId="1076"/>
        <pc:sldMkLst>
          <pc:docMk/>
          <pc:sldMk cId="2138104015" sldId="476"/>
        </pc:sldMkLst>
        <pc:spChg chg="add mod">
          <ac:chgData name="Jonas BOUSCHARAIN" userId="S::jonas.bouscharain@niji.fr::9f14ac0a-83a9-42fd-acf2-61b675ad6733" providerId="AD" clId="Web-{D618799D-1FA7-31F5-6BF8-4B2D34AB4055}" dt="2020-05-26T14:13:04.393" v="3262" actId="14100"/>
          <ac:spMkLst>
            <pc:docMk/>
            <pc:sldMk cId="2138104015" sldId="476"/>
            <ac:spMk id="2" creationId="{AC3A86C7-B896-479B-83F5-6389149CB2B9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14:08:32.190" v="2628" actId="20577"/>
          <ac:spMkLst>
            <pc:docMk/>
            <pc:sldMk cId="2138104015" sldId="476"/>
            <ac:spMk id="3" creationId="{00000000-0000-0000-0000-000000000000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3:12:50.580" v="1385"/>
          <ac:spMkLst>
            <pc:docMk/>
            <pc:sldMk cId="2138104015" sldId="476"/>
            <ac:spMk id="17" creationId="{D3EC3E14-B2C8-4E99-AED4-2EF6619CF726}"/>
          </ac:spMkLst>
        </pc:spChg>
        <pc:picChg chg="add del mod">
          <ac:chgData name="Jonas BOUSCHARAIN" userId="S::jonas.bouscharain@niji.fr::9f14ac0a-83a9-42fd-acf2-61b675ad6733" providerId="AD" clId="Web-{D618799D-1FA7-31F5-6BF8-4B2D34AB4055}" dt="2020-05-26T13:13:31.221" v="1390"/>
          <ac:picMkLst>
            <pc:docMk/>
            <pc:sldMk cId="2138104015" sldId="476"/>
            <ac:picMk id="8" creationId="{18E60FC4-3C65-4B37-9674-2D5F605FEDD2}"/>
          </ac:picMkLst>
        </pc:picChg>
        <pc:picChg chg="add mod modCrop">
          <ac:chgData name="Jonas BOUSCHARAIN" userId="S::jonas.bouscharain@niji.fr::9f14ac0a-83a9-42fd-acf2-61b675ad6733" providerId="AD" clId="Web-{D618799D-1FA7-31F5-6BF8-4B2D34AB4055}" dt="2020-05-26T13:14:18.158" v="1396" actId="1076"/>
          <ac:picMkLst>
            <pc:docMk/>
            <pc:sldMk cId="2138104015" sldId="476"/>
            <ac:picMk id="9" creationId="{38E6A8F7-8AED-46E4-B25A-350CC5400BFE}"/>
          </ac:picMkLst>
        </pc:picChg>
        <pc:picChg chg="add mod modCrop">
          <ac:chgData name="Jonas BOUSCHARAIN" userId="S::jonas.bouscharain@niji.fr::9f14ac0a-83a9-42fd-acf2-61b675ad6733" providerId="AD" clId="Web-{D618799D-1FA7-31F5-6BF8-4B2D34AB4055}" dt="2020-05-26T14:13:09.252" v="3263" actId="1076"/>
          <ac:picMkLst>
            <pc:docMk/>
            <pc:sldMk cId="2138104015" sldId="476"/>
            <ac:picMk id="10" creationId="{731629C5-4401-4A96-BB10-74D4BFEB8758}"/>
          </ac:picMkLst>
        </pc:picChg>
        <pc:picChg chg="add mod modCrop">
          <ac:chgData name="Jonas BOUSCHARAIN" userId="S::jonas.bouscharain@niji.fr::9f14ac0a-83a9-42fd-acf2-61b675ad6733" providerId="AD" clId="Web-{D618799D-1FA7-31F5-6BF8-4B2D34AB4055}" dt="2020-05-26T14:13:10.659" v="3264" actId="1076"/>
          <ac:picMkLst>
            <pc:docMk/>
            <pc:sldMk cId="2138104015" sldId="476"/>
            <ac:picMk id="11" creationId="{44640C8E-5486-42E7-B51D-AE813EDA256F}"/>
          </ac:picMkLst>
        </pc:picChg>
        <pc:cxnChg chg="add mod">
          <ac:chgData name="Jonas BOUSCHARAIN" userId="S::jonas.bouscharain@niji.fr::9f14ac0a-83a9-42fd-acf2-61b675ad6733" providerId="AD" clId="Web-{D618799D-1FA7-31F5-6BF8-4B2D34AB4055}" dt="2020-05-26T13:23:33.955" v="1861" actId="1076"/>
          <ac:cxnSpMkLst>
            <pc:docMk/>
            <pc:sldMk cId="2138104015" sldId="476"/>
            <ac:cxnSpMk id="12" creationId="{9A4ADF64-1FAA-443A-B5DB-0CB7871B92FE}"/>
          </ac:cxnSpMkLst>
        </pc:cxnChg>
      </pc:sldChg>
      <pc:sldChg chg="addSp delSp modSp add replId">
        <pc:chgData name="Jonas BOUSCHARAIN" userId="S::jonas.bouscharain@niji.fr::9f14ac0a-83a9-42fd-acf2-61b675ad6733" providerId="AD" clId="Web-{D618799D-1FA7-31F5-6BF8-4B2D34AB4055}" dt="2020-05-26T14:08:28.768" v="2625" actId="20577"/>
        <pc:sldMkLst>
          <pc:docMk/>
          <pc:sldMk cId="1078983143" sldId="477"/>
        </pc:sldMkLst>
        <pc:spChg chg="mod">
          <ac:chgData name="Jonas BOUSCHARAIN" userId="S::jonas.bouscharain@niji.fr::9f14ac0a-83a9-42fd-acf2-61b675ad6733" providerId="AD" clId="Web-{D618799D-1FA7-31F5-6BF8-4B2D34AB4055}" dt="2020-05-26T13:38:11.409" v="2140" actId="14100"/>
          <ac:spMkLst>
            <pc:docMk/>
            <pc:sldMk cId="1078983143" sldId="477"/>
            <ac:spMk id="2" creationId="{AC3A86C7-B896-479B-83F5-6389149CB2B9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14:08:28.768" v="2625" actId="20577"/>
          <ac:spMkLst>
            <pc:docMk/>
            <pc:sldMk cId="1078983143" sldId="477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3:47:42.003" v="2438" actId="1076"/>
          <ac:spMkLst>
            <pc:docMk/>
            <pc:sldMk cId="1078983143" sldId="477"/>
            <ac:spMk id="14" creationId="{60078330-8BEA-4D99-9026-D0483011D067}"/>
          </ac:spMkLst>
        </pc:spChg>
        <pc:picChg chg="add del mod modCrop">
          <ac:chgData name="Jonas BOUSCHARAIN" userId="S::jonas.bouscharain@niji.fr::9f14ac0a-83a9-42fd-acf2-61b675ad6733" providerId="AD" clId="Web-{D618799D-1FA7-31F5-6BF8-4B2D34AB4055}" dt="2020-05-26T13:32:02.627" v="1869"/>
          <ac:picMkLst>
            <pc:docMk/>
            <pc:sldMk cId="1078983143" sldId="477"/>
            <ac:picMk id="7" creationId="{35E12C76-4C95-43FF-AEB4-F770EC0CDFB0}"/>
          </ac:picMkLst>
        </pc:picChg>
        <pc:picChg chg="add mod modCrop">
          <ac:chgData name="Jonas BOUSCHARAIN" userId="S::jonas.bouscharain@niji.fr::9f14ac0a-83a9-42fd-acf2-61b675ad6733" providerId="AD" clId="Web-{D618799D-1FA7-31F5-6BF8-4B2D34AB4055}" dt="2020-05-26T13:48:31.378" v="2448" actId="1076"/>
          <ac:picMkLst>
            <pc:docMk/>
            <pc:sldMk cId="1078983143" sldId="477"/>
            <ac:picMk id="8" creationId="{D46F9167-A12A-433E-9912-A764C8BD504F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13:32:07.096" v="1870"/>
          <ac:picMkLst>
            <pc:docMk/>
            <pc:sldMk cId="1078983143" sldId="477"/>
            <ac:picMk id="9" creationId="{38E6A8F7-8AED-46E4-B25A-350CC5400BFE}"/>
          </ac:picMkLst>
        </pc:picChg>
        <pc:picChg chg="add mod modCrop">
          <ac:chgData name="Jonas BOUSCHARAIN" userId="S::jonas.bouscharain@niji.fr::9f14ac0a-83a9-42fd-acf2-61b675ad6733" providerId="AD" clId="Web-{D618799D-1FA7-31F5-6BF8-4B2D34AB4055}" dt="2020-05-26T13:48:39.300" v="2451" actId="1076"/>
          <ac:picMkLst>
            <pc:docMk/>
            <pc:sldMk cId="1078983143" sldId="477"/>
            <ac:picMk id="15" creationId="{CB2E8F24-FEA6-41C2-9159-E96B3389E686}"/>
          </ac:picMkLst>
        </pc:picChg>
        <pc:picChg chg="add mod modCrop">
          <ac:chgData name="Jonas BOUSCHARAIN" userId="S::jonas.bouscharain@niji.fr::9f14ac0a-83a9-42fd-acf2-61b675ad6733" providerId="AD" clId="Web-{D618799D-1FA7-31F5-6BF8-4B2D34AB4055}" dt="2020-05-26T13:48:27.612" v="2447" actId="1076"/>
          <ac:picMkLst>
            <pc:docMk/>
            <pc:sldMk cId="1078983143" sldId="477"/>
            <ac:picMk id="16" creationId="{942A8D5C-E1BE-4A14-B6E7-E41A470FF53B}"/>
          </ac:picMkLst>
        </pc:picChg>
        <pc:cxnChg chg="add mod">
          <ac:chgData name="Jonas BOUSCHARAIN" userId="S::jonas.bouscharain@niji.fr::9f14ac0a-83a9-42fd-acf2-61b675ad6733" providerId="AD" clId="Web-{D618799D-1FA7-31F5-6BF8-4B2D34AB4055}" dt="2020-05-26T13:48:53.206" v="2455" actId="14100"/>
          <ac:cxnSpMkLst>
            <pc:docMk/>
            <pc:sldMk cId="1078983143" sldId="477"/>
            <ac:cxnSpMk id="11" creationId="{66E60D4B-966F-4DF9-8548-676878551747}"/>
          </ac:cxnSpMkLst>
        </pc:cxnChg>
        <pc:cxnChg chg="add mod">
          <ac:chgData name="Jonas BOUSCHARAIN" userId="S::jonas.bouscharain@niji.fr::9f14ac0a-83a9-42fd-acf2-61b675ad6733" providerId="AD" clId="Web-{D618799D-1FA7-31F5-6BF8-4B2D34AB4055}" dt="2020-05-26T13:48:51.143" v="2454" actId="14100"/>
          <ac:cxnSpMkLst>
            <pc:docMk/>
            <pc:sldMk cId="1078983143" sldId="477"/>
            <ac:cxnSpMk id="13" creationId="{5AAC5383-D6D8-46F0-9D03-01CB441C9362}"/>
          </ac:cxnSpMkLst>
        </pc:cxnChg>
        <pc:cxnChg chg="add mod">
          <ac:chgData name="Jonas BOUSCHARAIN" userId="S::jonas.bouscharain@niji.fr::9f14ac0a-83a9-42fd-acf2-61b675ad6733" providerId="AD" clId="Web-{D618799D-1FA7-31F5-6BF8-4B2D34AB4055}" dt="2020-05-26T13:49:09.909" v="2457" actId="14100"/>
          <ac:cxnSpMkLst>
            <pc:docMk/>
            <pc:sldMk cId="1078983143" sldId="477"/>
            <ac:cxnSpMk id="18" creationId="{FF3E7714-ED99-45DF-B0C9-086D9264E64B}"/>
          </ac:cxnSpMkLst>
        </pc:cxnChg>
        <pc:cxnChg chg="add del">
          <ac:chgData name="Jonas BOUSCHARAIN" userId="S::jonas.bouscharain@niji.fr::9f14ac0a-83a9-42fd-acf2-61b675ad6733" providerId="AD" clId="Web-{D618799D-1FA7-31F5-6BF8-4B2D34AB4055}" dt="2020-05-26T13:49:14.534" v="2459"/>
          <ac:cxnSpMkLst>
            <pc:docMk/>
            <pc:sldMk cId="1078983143" sldId="477"/>
            <ac:cxnSpMk id="20" creationId="{DDB83639-317E-48BF-BE21-8E10F2C991D1}"/>
          </ac:cxnSpMkLst>
        </pc:cxnChg>
        <pc:cxnChg chg="add mod">
          <ac:chgData name="Jonas BOUSCHARAIN" userId="S::jonas.bouscharain@niji.fr::9f14ac0a-83a9-42fd-acf2-61b675ad6733" providerId="AD" clId="Web-{D618799D-1FA7-31F5-6BF8-4B2D34AB4055}" dt="2020-05-26T13:49:18.628" v="2461" actId="1076"/>
          <ac:cxnSpMkLst>
            <pc:docMk/>
            <pc:sldMk cId="1078983143" sldId="477"/>
            <ac:cxnSpMk id="21" creationId="{61D9A23A-64D2-4DC8-BB92-D29DB887C1AE}"/>
          </ac:cxnSpMkLst>
        </pc:cxnChg>
      </pc:sldChg>
      <pc:sldChg chg="add del replId">
        <pc:chgData name="Jonas BOUSCHARAIN" userId="S::jonas.bouscharain@niji.fr::9f14ac0a-83a9-42fd-acf2-61b675ad6733" providerId="AD" clId="Web-{D618799D-1FA7-31F5-6BF8-4B2D34AB4055}" dt="2020-05-26T13:59:23.487" v="2511"/>
        <pc:sldMkLst>
          <pc:docMk/>
          <pc:sldMk cId="464764247" sldId="478"/>
        </pc:sldMkLst>
      </pc:sldChg>
      <pc:sldChg chg="addSp delSp modSp add replId">
        <pc:chgData name="Jonas BOUSCHARAIN" userId="S::jonas.bouscharain@niji.fr::9f14ac0a-83a9-42fd-acf2-61b675ad6733" providerId="AD" clId="Web-{D618799D-1FA7-31F5-6BF8-4B2D34AB4055}" dt="2020-05-26T14:18:01.846" v="3330" actId="20577"/>
        <pc:sldMkLst>
          <pc:docMk/>
          <pc:sldMk cId="1751753155" sldId="478"/>
        </pc:sldMkLst>
        <pc:spChg chg="del">
          <ac:chgData name="Jonas BOUSCHARAIN" userId="S::jonas.bouscharain@niji.fr::9f14ac0a-83a9-42fd-acf2-61b675ad6733" providerId="AD" clId="Web-{D618799D-1FA7-31F5-6BF8-4B2D34AB4055}" dt="2020-05-26T14:08:40.471" v="2632"/>
          <ac:spMkLst>
            <pc:docMk/>
            <pc:sldMk cId="1751753155" sldId="478"/>
            <ac:spMk id="2" creationId="{AC3A86C7-B896-479B-83F5-6389149CB2B9}"/>
          </ac:spMkLst>
        </pc:spChg>
        <pc:spChg chg="mod">
          <ac:chgData name="Jonas BOUSCHARAIN" userId="S::jonas.bouscharain@niji.fr::9f14ac0a-83a9-42fd-acf2-61b675ad6733" providerId="AD" clId="Web-{D618799D-1FA7-31F5-6BF8-4B2D34AB4055}" dt="2020-05-26T14:08:38.924" v="2630" actId="20577"/>
          <ac:spMkLst>
            <pc:docMk/>
            <pc:sldMk cId="1751753155" sldId="478"/>
            <ac:spMk id="3" creationId="{00000000-0000-0000-0000-000000000000}"/>
          </ac:spMkLst>
        </pc:spChg>
        <pc:spChg chg="add mod">
          <ac:chgData name="Jonas BOUSCHARAIN" userId="S::jonas.bouscharain@niji.fr::9f14ac0a-83a9-42fd-acf2-61b675ad6733" providerId="AD" clId="Web-{D618799D-1FA7-31F5-6BF8-4B2D34AB4055}" dt="2020-05-26T14:18:01.846" v="3330" actId="20577"/>
          <ac:spMkLst>
            <pc:docMk/>
            <pc:sldMk cId="1751753155" sldId="478"/>
            <ac:spMk id="7" creationId="{9AF90F9B-CB91-4B32-8D32-9F396B118D73}"/>
          </ac:spMkLst>
        </pc:spChg>
        <pc:spChg chg="del">
          <ac:chgData name="Jonas BOUSCHARAIN" userId="S::jonas.bouscharain@niji.fr::9f14ac0a-83a9-42fd-acf2-61b675ad6733" providerId="AD" clId="Web-{D618799D-1FA7-31F5-6BF8-4B2D34AB4055}" dt="2020-05-26T14:08:51.721" v="2633"/>
          <ac:spMkLst>
            <pc:docMk/>
            <pc:sldMk cId="1751753155" sldId="478"/>
            <ac:spMk id="14" creationId="{60078330-8BEA-4D99-9026-D0483011D067}"/>
          </ac:spMkLst>
        </pc:spChg>
        <pc:picChg chg="del">
          <ac:chgData name="Jonas BOUSCHARAIN" userId="S::jonas.bouscharain@niji.fr::9f14ac0a-83a9-42fd-acf2-61b675ad6733" providerId="AD" clId="Web-{D618799D-1FA7-31F5-6BF8-4B2D34AB4055}" dt="2020-05-26T14:08:54.205" v="2636"/>
          <ac:picMkLst>
            <pc:docMk/>
            <pc:sldMk cId="1751753155" sldId="478"/>
            <ac:picMk id="8" creationId="{D46F9167-A12A-433E-9912-A764C8BD504F}"/>
          </ac:picMkLst>
        </pc:picChg>
        <pc:picChg chg="add del mod">
          <ac:chgData name="Jonas BOUSCHARAIN" userId="S::jonas.bouscharain@niji.fr::9f14ac0a-83a9-42fd-acf2-61b675ad6733" providerId="AD" clId="Web-{D618799D-1FA7-31F5-6BF8-4B2D34AB4055}" dt="2020-05-26T14:16:07.315" v="3273"/>
          <ac:picMkLst>
            <pc:docMk/>
            <pc:sldMk cId="1751753155" sldId="478"/>
            <ac:picMk id="9" creationId="{B8E2579C-648E-4287-AE84-7CC4A915A565}"/>
          </ac:picMkLst>
        </pc:picChg>
        <pc:picChg chg="add mod modCrop">
          <ac:chgData name="Jonas BOUSCHARAIN" userId="S::jonas.bouscharain@niji.fr::9f14ac0a-83a9-42fd-acf2-61b675ad6733" providerId="AD" clId="Web-{D618799D-1FA7-31F5-6BF8-4B2D34AB4055}" dt="2020-05-26T14:17:31.065" v="3291" actId="1076"/>
          <ac:picMkLst>
            <pc:docMk/>
            <pc:sldMk cId="1751753155" sldId="478"/>
            <ac:picMk id="10" creationId="{98CA9373-9FF3-4D9E-89CF-53FB254A9540}"/>
          </ac:picMkLst>
        </pc:picChg>
        <pc:picChg chg="add mod modCrop">
          <ac:chgData name="Jonas BOUSCHARAIN" userId="S::jonas.bouscharain@niji.fr::9f14ac0a-83a9-42fd-acf2-61b675ad6733" providerId="AD" clId="Web-{D618799D-1FA7-31F5-6BF8-4B2D34AB4055}" dt="2020-05-26T14:17:32.346" v="3292" actId="1076"/>
          <ac:picMkLst>
            <pc:docMk/>
            <pc:sldMk cId="1751753155" sldId="478"/>
            <ac:picMk id="12" creationId="{27BECAD8-FD3D-480C-A978-8892B4CE9A5D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14:08:55.643" v="2639"/>
          <ac:picMkLst>
            <pc:docMk/>
            <pc:sldMk cId="1751753155" sldId="478"/>
            <ac:picMk id="15" creationId="{CB2E8F24-FEA6-41C2-9159-E96B3389E686}"/>
          </ac:picMkLst>
        </pc:picChg>
        <pc:picChg chg="del">
          <ac:chgData name="Jonas BOUSCHARAIN" userId="S::jonas.bouscharain@niji.fr::9f14ac0a-83a9-42fd-acf2-61b675ad6733" providerId="AD" clId="Web-{D618799D-1FA7-31F5-6BF8-4B2D34AB4055}" dt="2020-05-26T14:08:55.190" v="2638"/>
          <ac:picMkLst>
            <pc:docMk/>
            <pc:sldMk cId="1751753155" sldId="478"/>
            <ac:picMk id="16" creationId="{942A8D5C-E1BE-4A14-B6E7-E41A470FF53B}"/>
          </ac:picMkLst>
        </pc:picChg>
        <pc:cxnChg chg="del">
          <ac:chgData name="Jonas BOUSCHARAIN" userId="S::jonas.bouscharain@niji.fr::9f14ac0a-83a9-42fd-acf2-61b675ad6733" providerId="AD" clId="Web-{D618799D-1FA7-31F5-6BF8-4B2D34AB4055}" dt="2020-05-26T14:08:53.627" v="2635"/>
          <ac:cxnSpMkLst>
            <pc:docMk/>
            <pc:sldMk cId="1751753155" sldId="478"/>
            <ac:cxnSpMk id="11" creationId="{66E60D4B-966F-4DF9-8548-676878551747}"/>
          </ac:cxnSpMkLst>
        </pc:cxnChg>
        <pc:cxnChg chg="del">
          <ac:chgData name="Jonas BOUSCHARAIN" userId="S::jonas.bouscharain@niji.fr::9f14ac0a-83a9-42fd-acf2-61b675ad6733" providerId="AD" clId="Web-{D618799D-1FA7-31F5-6BF8-4B2D34AB4055}" dt="2020-05-26T14:08:52.955" v="2634"/>
          <ac:cxnSpMkLst>
            <pc:docMk/>
            <pc:sldMk cId="1751753155" sldId="478"/>
            <ac:cxnSpMk id="13" creationId="{5AAC5383-D6D8-46F0-9D03-01CB441C9362}"/>
          </ac:cxnSpMkLst>
        </pc:cxnChg>
        <pc:cxnChg chg="del">
          <ac:chgData name="Jonas BOUSCHARAIN" userId="S::jonas.bouscharain@niji.fr::9f14ac0a-83a9-42fd-acf2-61b675ad6733" providerId="AD" clId="Web-{D618799D-1FA7-31F5-6BF8-4B2D34AB4055}" dt="2020-05-26T14:08:56.299" v="2640"/>
          <ac:cxnSpMkLst>
            <pc:docMk/>
            <pc:sldMk cId="1751753155" sldId="478"/>
            <ac:cxnSpMk id="18" creationId="{FF3E7714-ED99-45DF-B0C9-086D9264E64B}"/>
          </ac:cxnSpMkLst>
        </pc:cxnChg>
        <pc:cxnChg chg="add mod">
          <ac:chgData name="Jonas BOUSCHARAIN" userId="S::jonas.bouscharain@niji.fr::9f14ac0a-83a9-42fd-acf2-61b675ad6733" providerId="AD" clId="Web-{D618799D-1FA7-31F5-6BF8-4B2D34AB4055}" dt="2020-05-26T14:17:34.346" v="3293" actId="1076"/>
          <ac:cxnSpMkLst>
            <pc:docMk/>
            <pc:sldMk cId="1751753155" sldId="478"/>
            <ac:cxnSpMk id="19" creationId="{FC613A0E-940D-4E8D-92FC-07B87DB98906}"/>
          </ac:cxnSpMkLst>
        </pc:cxnChg>
        <pc:cxnChg chg="del">
          <ac:chgData name="Jonas BOUSCHARAIN" userId="S::jonas.bouscharain@niji.fr::9f14ac0a-83a9-42fd-acf2-61b675ad6733" providerId="AD" clId="Web-{D618799D-1FA7-31F5-6BF8-4B2D34AB4055}" dt="2020-05-26T14:08:54.846" v="2637"/>
          <ac:cxnSpMkLst>
            <pc:docMk/>
            <pc:sldMk cId="1751753155" sldId="478"/>
            <ac:cxnSpMk id="21" creationId="{61D9A23A-64D2-4DC8-BB92-D29DB887C1AE}"/>
          </ac:cxnSpMkLst>
        </pc:cxnChg>
      </pc:sldChg>
      <pc:sldChg chg="add del replId">
        <pc:chgData name="Jonas BOUSCHARAIN" userId="S::jonas.bouscharain@niji.fr::9f14ac0a-83a9-42fd-acf2-61b675ad6733" providerId="AD" clId="Web-{D618799D-1FA7-31F5-6BF8-4B2D34AB4055}" dt="2020-05-26T14:09:05.190" v="2642"/>
        <pc:sldMkLst>
          <pc:docMk/>
          <pc:sldMk cId="797788571" sldId="479"/>
        </pc:sldMkLst>
      </pc:sldChg>
    </pc:docChg>
  </pc:docChgLst>
  <pc:docChgLst>
    <pc:chgData name="Jonas BOUSCHARAIN" userId="S::jonas.bouscharain@niji.fr::9f14ac0a-83a9-42fd-acf2-61b675ad6733" providerId="AD" clId="Web-{D2ED4EF3-1066-94BD-4F18-D2100A4EF81A}"/>
    <pc:docChg chg="modSld">
      <pc:chgData name="Jonas BOUSCHARAIN" userId="S::jonas.bouscharain@niji.fr::9f14ac0a-83a9-42fd-acf2-61b675ad6733" providerId="AD" clId="Web-{D2ED4EF3-1066-94BD-4F18-D2100A4EF81A}" dt="2020-05-27T07:42:19.589" v="24" actId="1076"/>
      <pc:docMkLst>
        <pc:docMk/>
      </pc:docMkLst>
      <pc:sldChg chg="modSp">
        <pc:chgData name="Jonas BOUSCHARAIN" userId="S::jonas.bouscharain@niji.fr::9f14ac0a-83a9-42fd-acf2-61b675ad6733" providerId="AD" clId="Web-{D2ED4EF3-1066-94BD-4F18-D2100A4EF81A}" dt="2020-05-27T07:42:08.433" v="23" actId="14100"/>
        <pc:sldMkLst>
          <pc:docMk/>
          <pc:sldMk cId="2702673983" sldId="473"/>
        </pc:sldMkLst>
        <pc:spChg chg="mod">
          <ac:chgData name="Jonas BOUSCHARAIN" userId="S::jonas.bouscharain@niji.fr::9f14ac0a-83a9-42fd-acf2-61b675ad6733" providerId="AD" clId="Web-{D2ED4EF3-1066-94BD-4F18-D2100A4EF81A}" dt="2020-05-27T07:32:52.504" v="4" actId="20577"/>
          <ac:spMkLst>
            <pc:docMk/>
            <pc:sldMk cId="2702673983" sldId="473"/>
            <ac:spMk id="9" creationId="{26E84AA2-8771-4347-A760-2EF898096E19}"/>
          </ac:spMkLst>
        </pc:spChg>
        <pc:picChg chg="mod">
          <ac:chgData name="Jonas BOUSCHARAIN" userId="S::jonas.bouscharain@niji.fr::9f14ac0a-83a9-42fd-acf2-61b675ad6733" providerId="AD" clId="Web-{D2ED4EF3-1066-94BD-4F18-D2100A4EF81A}" dt="2020-05-27T07:42:08.433" v="23" actId="14100"/>
          <ac:picMkLst>
            <pc:docMk/>
            <pc:sldMk cId="2702673983" sldId="473"/>
            <ac:picMk id="2" creationId="{393691DB-0AB7-48B9-A1B7-C1845E605CFF}"/>
          </ac:picMkLst>
        </pc:picChg>
      </pc:sldChg>
      <pc:sldChg chg="addSp delSp modSp">
        <pc:chgData name="Jonas BOUSCHARAIN" userId="S::jonas.bouscharain@niji.fr::9f14ac0a-83a9-42fd-acf2-61b675ad6733" providerId="AD" clId="Web-{D2ED4EF3-1066-94BD-4F18-D2100A4EF81A}" dt="2020-05-27T07:42:19.589" v="24" actId="1076"/>
        <pc:sldMkLst>
          <pc:docMk/>
          <pc:sldMk cId="854920142" sldId="474"/>
        </pc:sldMkLst>
        <pc:spChg chg="mod">
          <ac:chgData name="Jonas BOUSCHARAIN" userId="S::jonas.bouscharain@niji.fr::9f14ac0a-83a9-42fd-acf2-61b675ad6733" providerId="AD" clId="Web-{D2ED4EF3-1066-94BD-4F18-D2100A4EF81A}" dt="2020-05-27T07:33:23.567" v="8" actId="20577"/>
          <ac:spMkLst>
            <pc:docMk/>
            <pc:sldMk cId="854920142" sldId="474"/>
            <ac:spMk id="2" creationId="{A901B47B-1488-4E7C-BB94-591F8F03A9F8}"/>
          </ac:spMkLst>
        </pc:spChg>
        <pc:picChg chg="add mod modCrop">
          <ac:chgData name="Jonas BOUSCHARAIN" userId="S::jonas.bouscharain@niji.fr::9f14ac0a-83a9-42fd-acf2-61b675ad6733" providerId="AD" clId="Web-{D2ED4EF3-1066-94BD-4F18-D2100A4EF81A}" dt="2020-05-27T07:42:19.589" v="24" actId="1076"/>
          <ac:picMkLst>
            <pc:docMk/>
            <pc:sldMk cId="854920142" sldId="474"/>
            <ac:picMk id="7" creationId="{FDC2CF3D-93E5-4A19-82EA-F41642806283}"/>
          </ac:picMkLst>
        </pc:picChg>
        <pc:picChg chg="del mod">
          <ac:chgData name="Jonas BOUSCHARAIN" userId="S::jonas.bouscharain@niji.fr::9f14ac0a-83a9-42fd-acf2-61b675ad6733" providerId="AD" clId="Web-{D2ED4EF3-1066-94BD-4F18-D2100A4EF81A}" dt="2020-05-27T07:41:54.620" v="20"/>
          <ac:picMkLst>
            <pc:docMk/>
            <pc:sldMk cId="854920142" sldId="474"/>
            <ac:picMk id="10" creationId="{06335D82-7CC1-4D84-A834-3C61BDCF036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763990267639901E-2"/>
          <c:y val="5.5E-2"/>
          <c:w val="0.95133819951338205"/>
          <c:h val="0.7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solidFill>
              <a:schemeClr val="accent1"/>
            </a:solidFill>
            <a:ln w="11126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643C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8C5-40E3-962D-7E705AD87470}"/>
              </c:ext>
            </c:extLst>
          </c:dPt>
          <c:dPt>
            <c:idx val="1"/>
            <c:invertIfNegative val="0"/>
            <c:bubble3D val="0"/>
            <c:spPr>
              <a:solidFill>
                <a:srgbClr val="64A05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8C5-40E3-962D-7E705AD87470}"/>
              </c:ext>
            </c:extLst>
          </c:dPt>
          <c:dPt>
            <c:idx val="2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8C5-40E3-962D-7E705AD87470}"/>
              </c:ext>
            </c:extLst>
          </c:dPt>
          <c:dPt>
            <c:idx val="3"/>
            <c:invertIfNegative val="0"/>
            <c:bubble3D val="0"/>
            <c:spPr>
              <a:solidFill>
                <a:srgbClr val="D2DCAA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8C5-40E3-962D-7E705AD87470}"/>
              </c:ext>
            </c:extLst>
          </c:dPt>
          <c:dPt>
            <c:idx val="4"/>
            <c:invertIfNegative val="0"/>
            <c:bubble3D val="0"/>
            <c:spPr>
              <a:solidFill>
                <a:srgbClr val="A0C873"/>
              </a:solidFill>
              <a:ln w="1112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8C5-40E3-962D-7E705AD87470}"/>
              </c:ext>
            </c:extLst>
          </c:dPt>
          <c:dLbls>
            <c:spPr>
              <a:noFill/>
              <a:ln w="22252">
                <a:noFill/>
              </a:ln>
            </c:spPr>
            <c:txPr>
              <a:bodyPr/>
              <a:lstStyle/>
              <a:p>
                <a:pPr>
                  <a:defRPr sz="788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53.2</c:v>
                </c:pt>
                <c:pt idx="4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8C5-40E3-962D-7E705AD874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76649984"/>
        <c:axId val="84060416"/>
      </c:barChart>
      <c:catAx>
        <c:axId val="766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82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78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060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4060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649984"/>
        <c:crosses val="autoZero"/>
        <c:crossBetween val="between"/>
      </c:valAx>
      <c:spPr>
        <a:noFill/>
        <a:ln w="2225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65213995837899E-2"/>
          <c:y val="2.8535353535353501E-2"/>
          <c:w val="0.85512565286674502"/>
          <c:h val="0.9393939393939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accent2"/>
            </a:solidFill>
            <a:ln w="16892">
              <a:noFill/>
            </a:ln>
          </c:spPr>
          <c:dPt>
            <c:idx val="0"/>
            <c:bubble3D val="0"/>
            <c:spPr>
              <a:solidFill>
                <a:srgbClr val="F0F050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1-2502-4B52-B46F-482CBCF01FC2}"/>
              </c:ext>
            </c:extLst>
          </c:dPt>
          <c:dPt>
            <c:idx val="1"/>
            <c:bubble3D val="0"/>
            <c:spPr>
              <a:solidFill>
                <a:srgbClr val="DCDC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3-2502-4B52-B46F-482CBCF01FC2}"/>
              </c:ext>
            </c:extLst>
          </c:dPt>
          <c:dPt>
            <c:idx val="2"/>
            <c:bubble3D val="0"/>
            <c:spPr>
              <a:solidFill>
                <a:srgbClr val="E6A01E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5-2502-4B52-B46F-482CBCF01FC2}"/>
              </c:ext>
            </c:extLst>
          </c:dPt>
          <c:dPt>
            <c:idx val="3"/>
            <c:bubble3D val="0"/>
            <c:spPr>
              <a:solidFill>
                <a:srgbClr val="DC7D32"/>
              </a:solidFill>
              <a:ln w="16892">
                <a:noFill/>
              </a:ln>
            </c:spPr>
            <c:extLst>
              <c:ext xmlns:c16="http://schemas.microsoft.com/office/drawing/2014/chart" uri="{C3380CC4-5D6E-409C-BE32-E72D297353CC}">
                <c16:uniqueId val="{00000007-2502-4B52-B46F-482CBCF01FC2}"/>
              </c:ext>
            </c:extLst>
          </c:dPt>
          <c:dLbls>
            <c:dLbl>
              <c:idx val="0"/>
              <c:layout>
                <c:manualLayout>
                  <c:x val="1.13171092843633E-3"/>
                  <c:y val="-2.8939393939393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02-4B52-B46F-482CBCF01FC2}"/>
                </c:ext>
              </c:extLst>
            </c:dLbl>
            <c:dLbl>
              <c:idx val="1"/>
              <c:layout>
                <c:manualLayout>
                  <c:x val="-1.52133187073125E-2"/>
                  <c:y val="7.678282828282830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02-4B52-B46F-482CBCF01FC2}"/>
                </c:ext>
              </c:extLst>
            </c:dLbl>
            <c:dLbl>
              <c:idx val="2"/>
              <c:layout>
                <c:manualLayout>
                  <c:x val="5.5569850534707504E-4"/>
                  <c:y val="7.3747474747475304E-3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02-4B52-B46F-482CBCF01FC2}"/>
                </c:ext>
              </c:extLst>
            </c:dLbl>
            <c:dLbl>
              <c:idx val="3"/>
              <c:layout>
                <c:manualLayout>
                  <c:x val="1.6928264785151699E-4"/>
                  <c:y val="3.18853535353536E-2"/>
                </c:manualLayout>
              </c:layout>
              <c:numFmt formatCode="0%" sourceLinked="0"/>
              <c:spPr>
                <a:noFill/>
                <a:ln w="16892">
                  <a:noFill/>
                </a:ln>
              </c:spPr>
              <c:txPr>
                <a:bodyPr/>
                <a:lstStyle/>
                <a:p>
                  <a:pPr>
                    <a:defRPr sz="1463" b="1" i="0" u="none" strike="noStrike" baseline="0">
                      <a:solidFill>
                        <a:srgbClr val="FFFFFF"/>
                      </a:solidFill>
                      <a:latin typeface="Arial Narrow"/>
                      <a:ea typeface="Arial Narrow"/>
                      <a:cs typeface="Arial Narrow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02-4B52-B46F-482CBCF01FC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02-4B52-B46F-482CBCF01FC2}"/>
                </c:ext>
              </c:extLst>
            </c:dLbl>
            <c:numFmt formatCode="0%" sourceLinked="0"/>
            <c:spPr>
              <a:noFill/>
              <a:ln w="16892">
                <a:noFill/>
              </a:ln>
            </c:spPr>
            <c:txPr>
              <a:bodyPr/>
              <a:lstStyle/>
              <a:p>
                <a:pPr>
                  <a:defRPr sz="1463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France</c:v>
                </c:pt>
                <c:pt idx="1">
                  <c:v>Europe hors France</c:v>
                </c:pt>
                <c:pt idx="2">
                  <c:v>Amerique du Nord</c:v>
                </c:pt>
                <c:pt idx="3">
                  <c:v>Reste du Monde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26</c:v>
                </c:pt>
                <c:pt idx="2">
                  <c:v>22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502-4B52-B46F-482CBCF01F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689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463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114155251141499E-2"/>
          <c:y val="5.1401869158878503E-2"/>
          <c:w val="0.954337899543379"/>
          <c:h val="0.766355140186915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4BC8DC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4BC8DC"/>
              </a:solidFill>
              <a:ln>
                <a:solidFill>
                  <a:srgbClr val="4BC8DC"/>
                </a:solidFill>
                <a:prstDash val="solid"/>
              </a:ln>
            </c:spPr>
          </c:marker>
          <c:dPt>
            <c:idx val="0"/>
            <c:bubble3D val="0"/>
            <c:spPr>
              <a:ln w="29609">
                <a:solidFill>
                  <a:srgbClr val="4BC8D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FDFE-43C9-874A-D9101FFF05D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FDFE-43C9-874A-D9101FFF05D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FDFE-43C9-874A-D9101FFF05D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FDFE-43C9-874A-D9101FFF05D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FDFE-43C9-874A-D9101FFF05D3}"/>
              </c:ext>
            </c:extLst>
          </c:dPt>
          <c:dLbls>
            <c:dLbl>
              <c:idx val="3"/>
              <c:layout>
                <c:manualLayout>
                  <c:x val="-7.3018709704647494E-2"/>
                  <c:y val="-0.1429623475884969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E-43C9-874A-D9101FFF05D3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Sheet1!$B$2:$F$2</c:f>
              <c:numCache>
                <c:formatCode>0.0%</c:formatCode>
                <c:ptCount val="5"/>
                <c:pt idx="0">
                  <c:v>0.02</c:v>
                </c:pt>
                <c:pt idx="1">
                  <c:v>0.03</c:v>
                </c:pt>
                <c:pt idx="2">
                  <c:v>0.1</c:v>
                </c:pt>
                <c:pt idx="3">
                  <c:v>5.6000000000000001E-2</c:v>
                </c:pt>
                <c:pt idx="4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FE-43C9-874A-D9101FFF05D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Est</c:v>
                </c:pt>
              </c:strCache>
            </c:strRef>
          </c:tx>
          <c:spPr>
            <a:ln w="29609">
              <a:solidFill>
                <a:srgbClr val="6473A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6EB9"/>
              </a:solidFill>
              <a:ln>
                <a:solidFill>
                  <a:srgbClr val="006EB9"/>
                </a:solidFill>
                <a:prstDash val="solid"/>
              </a:ln>
            </c:spPr>
          </c:marker>
          <c:dPt>
            <c:idx val="3"/>
            <c:marker>
              <c:spPr>
                <a:solidFill>
                  <a:srgbClr val="6473AF"/>
                </a:solidFill>
                <a:ln>
                  <a:solidFill>
                    <a:srgbClr val="6473AF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DFE-43C9-874A-D9101FFF05D3}"/>
              </c:ext>
            </c:extLst>
          </c:dPt>
          <c:dLbls>
            <c:dLbl>
              <c:idx val="0"/>
              <c:layout>
                <c:manualLayout>
                  <c:x val="-7.5758484310439703E-2"/>
                  <c:y val="-0.122090098510768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E-43C9-874A-D9101FFF05D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E-43C9-874A-D9101FFF05D3}"/>
                </c:ext>
              </c:extLst>
            </c:dLbl>
            <c:dLbl>
              <c:idx val="2"/>
              <c:layout>
                <c:manualLayout>
                  <c:x val="-7.3932175288030699E-2"/>
                  <c:y val="7.884448092848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FE-43C9-874A-D9101FFF05D3}"/>
                </c:ext>
              </c:extLst>
            </c:dLbl>
            <c:dLbl>
              <c:idx val="3"/>
              <c:layout>
                <c:manualLayout>
                  <c:x val="-8.4434234818802606E-2"/>
                  <c:y val="5.5480182938970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E-43C9-874A-D9101FFF05D3}"/>
                </c:ext>
              </c:extLst>
            </c:dLbl>
            <c:dLbl>
              <c:idx val="4"/>
              <c:layout>
                <c:manualLayout>
                  <c:x val="-3.3883037076712801E-2"/>
                  <c:y val="6.48259773314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FE-43C9-874A-D9101FFF05D3}"/>
                </c:ext>
              </c:extLst>
            </c:dLbl>
            <c:spPr>
              <a:noFill/>
              <a:ln w="19739">
                <a:noFill/>
              </a:ln>
            </c:spPr>
            <c:txPr>
              <a:bodyPr/>
              <a:lstStyle/>
              <a:p>
                <a:pPr>
                  <a:defRPr sz="933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</c:numCache>
            </c:numRef>
          </c:cat>
          <c:val>
            <c:numRef>
              <c:f>Sheet1!$B$3:$F$3</c:f>
              <c:numCache>
                <c:formatCode>0.00%</c:formatCode>
                <c:ptCount val="5"/>
                <c:pt idx="0">
                  <c:v>0.06</c:v>
                </c:pt>
                <c:pt idx="1">
                  <c:v>0.03</c:v>
                </c:pt>
                <c:pt idx="2">
                  <c:v>0.06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DFE-43C9-874A-D9101FFF05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434368"/>
        <c:axId val="85435904"/>
      </c:lineChart>
      <c:catAx>
        <c:axId val="8543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67">
            <a:solidFill>
              <a:schemeClr val="accent3"/>
            </a:solidFill>
            <a:prstDash val="solid"/>
          </a:ln>
        </c:spPr>
        <c:txPr>
          <a:bodyPr rot="0" vert="horz"/>
          <a:lstStyle/>
          <a:p>
            <a:pPr>
              <a:defRPr sz="699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5435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54359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85434368"/>
        <c:crosses val="autoZero"/>
        <c:crossBetween val="between"/>
      </c:valAx>
      <c:spPr>
        <a:noFill/>
        <a:ln w="197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E2352-E6E0-450F-B66F-231C16A477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926DD871-8F63-4563-A7D0-4A6C996B15CE}">
      <dgm:prSet phldrT="[Texte]"/>
      <dgm:spPr/>
      <dgm:t>
        <a:bodyPr/>
        <a:lstStyle/>
        <a:p>
          <a:r>
            <a:rPr lang="fr-FR" dirty="0" err="1">
              <a:latin typeface="BNPP Sans Light" pitchFamily="50" charset="0"/>
            </a:rPr>
            <a:t>Summary</a:t>
          </a:r>
          <a:endParaRPr lang="fr-FR" dirty="0">
            <a:latin typeface="BNPP Sans Light" pitchFamily="50" charset="0"/>
          </a:endParaRPr>
        </a:p>
      </dgm:t>
    </dgm:pt>
    <dgm:pt modelId="{A27E9D79-8E7C-4DA3-B1EC-78CB0E81A8B8}" type="parTrans" cxnId="{DE06D703-63D2-4D0D-A7AF-0AF74503458B}">
      <dgm:prSet/>
      <dgm:spPr/>
      <dgm:t>
        <a:bodyPr/>
        <a:lstStyle/>
        <a:p>
          <a:endParaRPr lang="fr-FR"/>
        </a:p>
      </dgm:t>
    </dgm:pt>
    <dgm:pt modelId="{F4650DB1-8CCB-4E96-8C30-EE9AC352E9AC}" type="sibTrans" cxnId="{DE06D703-63D2-4D0D-A7AF-0AF74503458B}">
      <dgm:prSet/>
      <dgm:spPr/>
      <dgm:t>
        <a:bodyPr/>
        <a:lstStyle/>
        <a:p>
          <a:endParaRPr lang="fr-FR"/>
        </a:p>
      </dgm:t>
    </dgm:pt>
    <dgm:pt modelId="{916AD85C-F805-4260-85B0-2C5359DBB9E8}">
      <dgm:prSet phldrT="[Texte]" custT="1"/>
      <dgm:spPr/>
      <dgm:t>
        <a:bodyPr/>
        <a:lstStyle/>
        <a:p>
          <a:endParaRPr lang="fr-FR" sz="1200" b="0" u="none" dirty="0">
            <a:latin typeface="BNPP Sans Light" pitchFamily="50" charset="0"/>
          </a:endParaRPr>
        </a:p>
      </dgm:t>
    </dgm:pt>
    <dgm:pt modelId="{7803821B-4A66-4A21-B12E-3B6704910437}" type="parTrans" cxnId="{0B882595-8C59-48E9-BE83-44F31D4BF6B3}">
      <dgm:prSet/>
      <dgm:spPr/>
      <dgm:t>
        <a:bodyPr/>
        <a:lstStyle/>
        <a:p>
          <a:endParaRPr lang="fr-FR"/>
        </a:p>
      </dgm:t>
    </dgm:pt>
    <dgm:pt modelId="{4B512D03-5857-4A41-8700-F5F09AD60F18}" type="sibTrans" cxnId="{0B882595-8C59-48E9-BE83-44F31D4BF6B3}">
      <dgm:prSet/>
      <dgm:spPr/>
      <dgm:t>
        <a:bodyPr/>
        <a:lstStyle/>
        <a:p>
          <a:endParaRPr lang="fr-FR"/>
        </a:p>
      </dgm:t>
    </dgm:pt>
    <dgm:pt modelId="{5F1A3170-B6A8-475E-8148-208525C26AA8}" type="pres">
      <dgm:prSet presAssocID="{E01E2352-E6E0-450F-B66F-231C16A47723}" presName="Name0" presStyleCnt="0">
        <dgm:presLayoutVars>
          <dgm:dir/>
          <dgm:animLvl val="lvl"/>
          <dgm:resizeHandles val="exact"/>
        </dgm:presLayoutVars>
      </dgm:prSet>
      <dgm:spPr/>
    </dgm:pt>
    <dgm:pt modelId="{A81C1E34-B91E-4DF2-8B2E-0790B664CFC3}" type="pres">
      <dgm:prSet presAssocID="{926DD871-8F63-4563-A7D0-4A6C996B15CE}" presName="linNode" presStyleCnt="0"/>
      <dgm:spPr/>
    </dgm:pt>
    <dgm:pt modelId="{8BDA942F-8523-45BC-9C09-4A2E09C3E7C0}" type="pres">
      <dgm:prSet presAssocID="{926DD871-8F63-4563-A7D0-4A6C996B15CE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BB5E2447-1AC6-44FE-8596-349B666100D9}" type="pres">
      <dgm:prSet presAssocID="{926DD871-8F63-4563-A7D0-4A6C996B15CE}" presName="descendantText" presStyleLbl="alignAccFollowNode1" presStyleIdx="0" presStyleCnt="1" custScaleY="115497" custLinFactNeighborX="-4295" custLinFactNeighborY="56">
        <dgm:presLayoutVars>
          <dgm:bulletEnabled val="1"/>
        </dgm:presLayoutVars>
      </dgm:prSet>
      <dgm:spPr/>
    </dgm:pt>
  </dgm:ptLst>
  <dgm:cxnLst>
    <dgm:cxn modelId="{DE06D703-63D2-4D0D-A7AF-0AF74503458B}" srcId="{E01E2352-E6E0-450F-B66F-231C16A47723}" destId="{926DD871-8F63-4563-A7D0-4A6C996B15CE}" srcOrd="0" destOrd="0" parTransId="{A27E9D79-8E7C-4DA3-B1EC-78CB0E81A8B8}" sibTransId="{F4650DB1-8CCB-4E96-8C30-EE9AC352E9AC}"/>
    <dgm:cxn modelId="{6049BA08-F2B3-4C69-A011-10DC76583C6F}" type="presOf" srcId="{E01E2352-E6E0-450F-B66F-231C16A47723}" destId="{5F1A3170-B6A8-475E-8148-208525C26AA8}" srcOrd="0" destOrd="0" presId="urn:microsoft.com/office/officeart/2005/8/layout/vList5"/>
    <dgm:cxn modelId="{0B882595-8C59-48E9-BE83-44F31D4BF6B3}" srcId="{926DD871-8F63-4563-A7D0-4A6C996B15CE}" destId="{916AD85C-F805-4260-85B0-2C5359DBB9E8}" srcOrd="0" destOrd="0" parTransId="{7803821B-4A66-4A21-B12E-3B6704910437}" sibTransId="{4B512D03-5857-4A41-8700-F5F09AD60F18}"/>
    <dgm:cxn modelId="{F35D1796-3C1F-4BD2-9004-B811A04F4853}" type="presOf" srcId="{916AD85C-F805-4260-85B0-2C5359DBB9E8}" destId="{BB5E2447-1AC6-44FE-8596-349B666100D9}" srcOrd="0" destOrd="0" presId="urn:microsoft.com/office/officeart/2005/8/layout/vList5"/>
    <dgm:cxn modelId="{C9CCC7D0-2D1A-4DC9-93B5-7431EAF87962}" type="presOf" srcId="{926DD871-8F63-4563-A7D0-4A6C996B15CE}" destId="{8BDA942F-8523-45BC-9C09-4A2E09C3E7C0}" srcOrd="0" destOrd="0" presId="urn:microsoft.com/office/officeart/2005/8/layout/vList5"/>
    <dgm:cxn modelId="{5501B7FD-0C57-4DCB-A11F-64EB495861C7}" type="presParOf" srcId="{5F1A3170-B6A8-475E-8148-208525C26AA8}" destId="{A81C1E34-B91E-4DF2-8B2E-0790B664CFC3}" srcOrd="0" destOrd="0" presId="urn:microsoft.com/office/officeart/2005/8/layout/vList5"/>
    <dgm:cxn modelId="{DAFDC669-B53C-4A87-BAD2-B25D5CE691E0}" type="presParOf" srcId="{A81C1E34-B91E-4DF2-8B2E-0790B664CFC3}" destId="{8BDA942F-8523-45BC-9C09-4A2E09C3E7C0}" srcOrd="0" destOrd="0" presId="urn:microsoft.com/office/officeart/2005/8/layout/vList5"/>
    <dgm:cxn modelId="{48039F06-5AEF-4DB7-8F24-A3AF4A60E31F}" type="presParOf" srcId="{A81C1E34-B91E-4DF2-8B2E-0790B664CFC3}" destId="{BB5E2447-1AC6-44FE-8596-349B666100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E2447-1AC6-44FE-8596-349B666100D9}">
      <dsp:nvSpPr>
        <dsp:cNvPr id="0" name=""/>
        <dsp:cNvSpPr/>
      </dsp:nvSpPr>
      <dsp:spPr>
        <a:xfrm rot="5400000">
          <a:off x="3099581" y="68763"/>
          <a:ext cx="5189625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b="0" u="none" kern="1200" dirty="0">
            <a:latin typeface="BNPP Sans Light" pitchFamily="50" charset="0"/>
          </a:endParaRPr>
        </a:p>
      </dsp:txBody>
      <dsp:txXfrm rot="-5400000">
        <a:off x="2952330" y="469352"/>
        <a:ext cx="5230792" cy="4682951"/>
      </dsp:txXfrm>
    </dsp:sp>
    <dsp:sp modelId="{8BDA942F-8523-45BC-9C09-4A2E09C3E7C0}">
      <dsp:nvSpPr>
        <dsp:cNvPr id="0" name=""/>
        <dsp:cNvSpPr/>
      </dsp:nvSpPr>
      <dsp:spPr>
        <a:xfrm>
          <a:off x="0" y="0"/>
          <a:ext cx="3084822" cy="56166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900" kern="1200" dirty="0" err="1">
              <a:latin typeface="BNPP Sans Light" pitchFamily="50" charset="0"/>
            </a:rPr>
            <a:t>Summary</a:t>
          </a:r>
          <a:endParaRPr lang="fr-FR" sz="4900" kern="1200" dirty="0">
            <a:latin typeface="BNPP Sans Light" pitchFamily="50" charset="0"/>
          </a:endParaRPr>
        </a:p>
      </dsp:txBody>
      <dsp:txXfrm>
        <a:off x="150589" y="150589"/>
        <a:ext cx="2783644" cy="5315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22745-9662-774E-884C-44529BF25B6A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8A562-9166-C14E-B151-EAF1797DD0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208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D91F375-ABD4-43B0-95A2-6A338A4A5C04}" type="datetimeFigureOut">
              <a:rPr lang="fr-FR" smtClean="0"/>
              <a:t>08/06/2020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3EF5842-04F3-4695-8C7E-60D49603CB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1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chart" Target="../charts/chart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noProof="0" dirty="0">
                <a:solidFill>
                  <a:schemeClr val="tx1"/>
                </a:solidFill>
              </a:rPr>
              <a:t>In mask, replace this form </a:t>
            </a:r>
            <a:r>
              <a:rPr lang="en-GB" sz="2400" baseline="0" noProof="0" dirty="0">
                <a:solidFill>
                  <a:schemeClr val="tx1"/>
                </a:solidFill>
              </a:rPr>
              <a:t>by your picture </a:t>
            </a:r>
          </a:p>
          <a:p>
            <a:pPr algn="ctr"/>
            <a:r>
              <a:rPr lang="en-GB" sz="2400" baseline="0" noProof="0" dirty="0">
                <a:solidFill>
                  <a:schemeClr val="tx1"/>
                </a:solidFill>
              </a:rPr>
              <a:t>and put it backside</a:t>
            </a:r>
            <a:endParaRPr lang="en-GB" sz="2400" noProof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9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Slide title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14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0928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157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Colours</a:t>
            </a: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1908176" y="3761210"/>
            <a:ext cx="727075" cy="723906"/>
          </a:xfrm>
          <a:prstGeom prst="rect">
            <a:avLst/>
          </a:prstGeom>
          <a:solidFill>
            <a:srgbClr val="6473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115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175</a:t>
            </a: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1908176" y="1552968"/>
            <a:ext cx="727075" cy="723904"/>
          </a:xfrm>
          <a:prstGeom prst="rect">
            <a:avLst/>
          </a:prstGeom>
          <a:solidFill>
            <a:srgbClr val="4BC8D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075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220</a:t>
            </a: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3854451" y="1552968"/>
            <a:ext cx="727075" cy="723904"/>
          </a:xfrm>
          <a:prstGeom prst="rect">
            <a:avLst/>
          </a:prstGeom>
          <a:solidFill>
            <a:srgbClr val="F0F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080</a:t>
            </a:r>
          </a:p>
        </p:txBody>
      </p:sp>
      <p:sp>
        <p:nvSpPr>
          <p:cNvPr id="14" name="Text Box 6"/>
          <p:cNvSpPr txBox="1">
            <a:spLocks noChangeArrowheads="1"/>
          </p:cNvSpPr>
          <p:nvPr userDrawn="1"/>
        </p:nvSpPr>
        <p:spPr bwMode="auto">
          <a:xfrm>
            <a:off x="3854451" y="2657089"/>
            <a:ext cx="727075" cy="723904"/>
          </a:xfrm>
          <a:prstGeom prst="rect">
            <a:avLst/>
          </a:prstGeom>
          <a:solidFill>
            <a:srgbClr val="DCDC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5" name="Text Box 7"/>
          <p:cNvSpPr txBox="1">
            <a:spLocks noChangeArrowheads="1"/>
          </p:cNvSpPr>
          <p:nvPr userDrawn="1"/>
        </p:nvSpPr>
        <p:spPr bwMode="auto">
          <a:xfrm>
            <a:off x="3854451" y="3761210"/>
            <a:ext cx="727075" cy="723906"/>
          </a:xfrm>
          <a:prstGeom prst="rect">
            <a:avLst/>
          </a:prstGeom>
          <a:solidFill>
            <a:srgbClr val="E6A01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230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030</a:t>
            </a:r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3854451" y="4865334"/>
            <a:ext cx="727075" cy="723906"/>
          </a:xfrm>
          <a:prstGeom prst="rect">
            <a:avLst/>
          </a:prstGeom>
          <a:solidFill>
            <a:srgbClr val="DC7D3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125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050</a:t>
            </a: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5726114" y="1552968"/>
            <a:ext cx="727075" cy="723904"/>
          </a:xfrm>
          <a:prstGeom prst="rect">
            <a:avLst/>
          </a:prstGeom>
          <a:solidFill>
            <a:srgbClr val="D2DCA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210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220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170</a:t>
            </a:r>
          </a:p>
        </p:txBody>
      </p:sp>
      <p:sp>
        <p:nvSpPr>
          <p:cNvPr id="18" name="Text Box 10"/>
          <p:cNvSpPr txBox="1">
            <a:spLocks noChangeArrowheads="1"/>
          </p:cNvSpPr>
          <p:nvPr userDrawn="1"/>
        </p:nvSpPr>
        <p:spPr bwMode="auto">
          <a:xfrm>
            <a:off x="5726114" y="2657089"/>
            <a:ext cx="727075" cy="723904"/>
          </a:xfrm>
          <a:prstGeom prst="rect">
            <a:avLst/>
          </a:prstGeom>
          <a:solidFill>
            <a:srgbClr val="A0C873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200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115</a:t>
            </a:r>
          </a:p>
        </p:txBody>
      </p:sp>
      <p:sp>
        <p:nvSpPr>
          <p:cNvPr id="19" name="Text Box 11"/>
          <p:cNvSpPr txBox="1">
            <a:spLocks noChangeArrowheads="1"/>
          </p:cNvSpPr>
          <p:nvPr userDrawn="1"/>
        </p:nvSpPr>
        <p:spPr bwMode="auto">
          <a:xfrm>
            <a:off x="5726114" y="3761210"/>
            <a:ext cx="727075" cy="723906"/>
          </a:xfrm>
          <a:prstGeom prst="rect">
            <a:avLst/>
          </a:prstGeom>
          <a:solidFill>
            <a:srgbClr val="64A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100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090</a:t>
            </a:r>
          </a:p>
        </p:txBody>
      </p:sp>
      <p:sp>
        <p:nvSpPr>
          <p:cNvPr id="20" name="Text Box 12"/>
          <p:cNvSpPr txBox="1">
            <a:spLocks noChangeArrowheads="1"/>
          </p:cNvSpPr>
          <p:nvPr userDrawn="1"/>
        </p:nvSpPr>
        <p:spPr bwMode="auto">
          <a:xfrm>
            <a:off x="1908176" y="4865334"/>
            <a:ext cx="727075" cy="723906"/>
          </a:xfrm>
          <a:prstGeom prst="rect">
            <a:avLst/>
          </a:prstGeom>
          <a:solidFill>
            <a:srgbClr val="505A9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080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090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155</a:t>
            </a:r>
          </a:p>
        </p:txBody>
      </p:sp>
      <p:sp>
        <p:nvSpPr>
          <p:cNvPr id="21" name="Text Box 13"/>
          <p:cNvSpPr txBox="1">
            <a:spLocks noChangeArrowheads="1"/>
          </p:cNvSpPr>
          <p:nvPr userDrawn="1"/>
        </p:nvSpPr>
        <p:spPr bwMode="auto">
          <a:xfrm>
            <a:off x="1908176" y="2657089"/>
            <a:ext cx="727075" cy="723904"/>
          </a:xfrm>
          <a:prstGeom prst="rect">
            <a:avLst/>
          </a:prstGeom>
          <a:solidFill>
            <a:srgbClr val="28A5C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040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195</a:t>
            </a:r>
          </a:p>
        </p:txBody>
      </p:sp>
      <p:sp>
        <p:nvSpPr>
          <p:cNvPr id="22" name="Text Box 14"/>
          <p:cNvSpPr txBox="1">
            <a:spLocks noChangeArrowheads="1"/>
          </p:cNvSpPr>
          <p:nvPr userDrawn="1"/>
        </p:nvSpPr>
        <p:spPr bwMode="auto">
          <a:xfrm>
            <a:off x="5726114" y="4865334"/>
            <a:ext cx="727075" cy="723906"/>
          </a:xfrm>
          <a:prstGeom prst="rect">
            <a:avLst/>
          </a:prstGeom>
          <a:solidFill>
            <a:srgbClr val="3C91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060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145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070</a:t>
            </a:r>
          </a:p>
        </p:txBody>
      </p:sp>
      <p:sp>
        <p:nvSpPr>
          <p:cNvPr id="23" name="Text Box 15"/>
          <p:cNvSpPr txBox="1">
            <a:spLocks noChangeArrowheads="1"/>
          </p:cNvSpPr>
          <p:nvPr userDrawn="1"/>
        </p:nvSpPr>
        <p:spPr bwMode="auto">
          <a:xfrm>
            <a:off x="7435851" y="4865334"/>
            <a:ext cx="727075" cy="723906"/>
          </a:xfrm>
          <a:prstGeom prst="rect">
            <a:avLst/>
          </a:prstGeom>
          <a:solidFill>
            <a:srgbClr val="82A4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R 130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V 164</a:t>
            </a:r>
          </a:p>
          <a:p>
            <a:pPr algn="ctr"/>
            <a:r>
              <a:rPr lang="en-GB" altLang="fr-FR" sz="1100" noProof="0" dirty="0">
                <a:solidFill>
                  <a:schemeClr val="bg1"/>
                </a:solidFill>
              </a:rPr>
              <a:t>B 074</a:t>
            </a:r>
          </a:p>
        </p:txBody>
      </p:sp>
      <p:cxnSp>
        <p:nvCxnSpPr>
          <p:cNvPr id="24" name="Connecteur droit 23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62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Graphs</a:t>
            </a: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260352160"/>
              </p:ext>
            </p:extLst>
          </p:nvPr>
        </p:nvGraphicFramePr>
        <p:xfrm>
          <a:off x="5014001" y="1579855"/>
          <a:ext cx="3411537" cy="200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81917742"/>
              </p:ext>
            </p:extLst>
          </p:nvPr>
        </p:nvGraphicFramePr>
        <p:xfrm>
          <a:off x="1763688" y="3982304"/>
          <a:ext cx="221523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75696374"/>
              </p:ext>
            </p:extLst>
          </p:nvPr>
        </p:nvGraphicFramePr>
        <p:xfrm>
          <a:off x="1331640" y="1563691"/>
          <a:ext cx="3214688" cy="1889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 Box 3"/>
          <p:cNvSpPr txBox="1">
            <a:spLocks noChangeArrowheads="1"/>
          </p:cNvSpPr>
          <p:nvPr userDrawn="1"/>
        </p:nvSpPr>
        <p:spPr bwMode="auto">
          <a:xfrm>
            <a:off x="839788" y="1221194"/>
            <a:ext cx="349726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1</a:t>
            </a:r>
          </a:p>
        </p:txBody>
      </p:sp>
      <p:sp>
        <p:nvSpPr>
          <p:cNvPr id="28" name="Text Box 5"/>
          <p:cNvSpPr txBox="1">
            <a:spLocks noChangeArrowheads="1"/>
          </p:cNvSpPr>
          <p:nvPr userDrawn="1"/>
        </p:nvSpPr>
        <p:spPr bwMode="auto">
          <a:xfrm>
            <a:off x="5014913" y="121357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2</a:t>
            </a:r>
          </a:p>
        </p:txBody>
      </p:sp>
      <p:sp>
        <p:nvSpPr>
          <p:cNvPr id="29" name="Text Box 6"/>
          <p:cNvSpPr txBox="1">
            <a:spLocks noChangeArrowheads="1"/>
          </p:cNvSpPr>
          <p:nvPr userDrawn="1"/>
        </p:nvSpPr>
        <p:spPr bwMode="auto">
          <a:xfrm>
            <a:off x="839788" y="3770084"/>
            <a:ext cx="349726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268288" algn="l">
              <a:defRPr>
                <a:solidFill>
                  <a:schemeClr val="tx1"/>
                </a:solidFill>
                <a:latin typeface="Arial" charset="0"/>
              </a:defRPr>
            </a:lvl1pPr>
            <a:lvl2pPr marL="53498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GB" altLang="fr-FR" sz="1600" dirty="0">
                <a:solidFill>
                  <a:schemeClr val="bg1"/>
                </a:solidFill>
                <a:latin typeface="+mn-lt"/>
              </a:rPr>
              <a:t>Graph 3</a:t>
            </a:r>
          </a:p>
        </p:txBody>
      </p:sp>
      <p:sp>
        <p:nvSpPr>
          <p:cNvPr id="30" name="Text Box 7"/>
          <p:cNvSpPr txBox="1">
            <a:spLocks noChangeArrowheads="1"/>
          </p:cNvSpPr>
          <p:nvPr userDrawn="1"/>
        </p:nvSpPr>
        <p:spPr bwMode="auto">
          <a:xfrm>
            <a:off x="839788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 userDrawn="1"/>
        </p:nvSpPr>
        <p:spPr bwMode="auto">
          <a:xfrm>
            <a:off x="5014001" y="1579855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 userDrawn="1"/>
        </p:nvSpPr>
        <p:spPr bwMode="auto">
          <a:xfrm>
            <a:off x="839788" y="4130608"/>
            <a:ext cx="38311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fr-FR" sz="1000" i="1" dirty="0">
                <a:solidFill>
                  <a:schemeClr val="bg1"/>
                </a:solidFill>
              </a:rPr>
              <a:t>in €</a:t>
            </a:r>
            <a:r>
              <a:rPr lang="en-GB" altLang="fr-FR" sz="1000" i="1" dirty="0" err="1">
                <a:solidFill>
                  <a:schemeClr val="bg1"/>
                </a:solidFill>
              </a:rPr>
              <a:t>mn</a:t>
            </a:r>
            <a:endParaRPr lang="en-GB" altLang="fr-FR" sz="1000" i="1" dirty="0">
              <a:solidFill>
                <a:schemeClr val="bg1"/>
              </a:solidFill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559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Tab</a:t>
            </a: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4065378" y="2368376"/>
            <a:ext cx="1368000" cy="2796540"/>
          </a:xfrm>
          <a:prstGeom prst="rect">
            <a:avLst/>
          </a:prstGeom>
          <a:solidFill>
            <a:srgbClr val="D2DCAA"/>
          </a:solidFill>
          <a:ln w="2857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auto">
          <a:xfrm>
            <a:off x="4067176" y="1566371"/>
            <a:ext cx="1368425" cy="72771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4" name="Rectangle 5"/>
          <p:cNvSpPr>
            <a:spLocks noChangeArrowheads="1"/>
          </p:cNvSpPr>
          <p:nvPr userDrawn="1"/>
        </p:nvSpPr>
        <p:spPr bwMode="auto">
          <a:xfrm>
            <a:off x="5543551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7019926" y="1566371"/>
            <a:ext cx="1368425" cy="72771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6" name="Rectangle 7"/>
          <p:cNvSpPr>
            <a:spLocks noChangeArrowheads="1"/>
          </p:cNvSpPr>
          <p:nvPr userDrawn="1"/>
        </p:nvSpPr>
        <p:spPr bwMode="auto">
          <a:xfrm>
            <a:off x="323528" y="237409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323528" y="309989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323528" y="3825700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323528" y="4551506"/>
            <a:ext cx="8047361" cy="609600"/>
          </a:xfrm>
          <a:prstGeom prst="rect">
            <a:avLst/>
          </a:prstGeom>
          <a:noFill/>
          <a:ln w="28575">
            <a:solidFill>
              <a:srgbClr val="D2DCA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noProof="0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22105187"/>
              </p:ext>
            </p:extLst>
          </p:nvPr>
        </p:nvGraphicFramePr>
        <p:xfrm>
          <a:off x="363132" y="1412776"/>
          <a:ext cx="8241316" cy="391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" name="Feuille de calcul" r:id="rId3" imgW="8737600" imgH="3416300" progId="Excel.Sheet.8">
                  <p:embed/>
                </p:oleObj>
              </mc:Choice>
              <mc:Fallback>
                <p:oleObj name="Feuille de calcul" r:id="rId3" imgW="8737600" imgH="3416300" progId="Excel.Sheet.8">
                  <p:embed/>
                  <p:pic>
                    <p:nvPicPr>
                      <p:cNvPr id="2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32" y="1412776"/>
                        <a:ext cx="8241316" cy="3912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cteur droit 1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2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4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324365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5630" y="5995988"/>
            <a:ext cx="2896664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ristineB\Seenk-D\BNPP\2015-02\PPT_43-06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799137"/>
            <a:ext cx="29591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86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6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4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VISUA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38" y="5324365"/>
            <a:ext cx="9140262" cy="1533635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noProof="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5" name="Image 4" descr="PPT_43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6" name="Image 5" descr="PPT_43-04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9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072183" y="5022701"/>
            <a:ext cx="3492000" cy="603328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00" noProof="0" dirty="0">
              <a:solidFill>
                <a:schemeClr val="accent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0203" y="255589"/>
            <a:ext cx="5328592" cy="864000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 </a:t>
            </a:r>
            <a:br>
              <a:rPr lang="en-GB" noProof="0" dirty="0"/>
            </a:br>
            <a:r>
              <a:rPr lang="en-GB" noProof="0" dirty="0"/>
              <a:t>on two lines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90203" y="1143794"/>
            <a:ext cx="5328000" cy="432000"/>
          </a:xfrm>
        </p:spPr>
        <p:txBody>
          <a:bodyPr anchor="ctr">
            <a:normAutofit/>
          </a:bodyPr>
          <a:lstStyle>
            <a:lvl1pPr marL="0" indent="0" algn="l">
              <a:buNone/>
              <a:defRPr sz="25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1231057" y="511216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author’s name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4" hasCustomPrompt="1"/>
          </p:nvPr>
        </p:nvSpPr>
        <p:spPr>
          <a:xfrm>
            <a:off x="1231057" y="5335688"/>
            <a:ext cx="3168000" cy="216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GB" noProof="0" dirty="0"/>
              <a:t>Location, 00/00/2015</a:t>
            </a:r>
          </a:p>
        </p:txBody>
      </p:sp>
      <p:pic>
        <p:nvPicPr>
          <p:cNvPr id="9" name="Image 8" descr="PPT_43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799264"/>
            <a:ext cx="2651760" cy="612648"/>
          </a:xfrm>
          <a:prstGeom prst="rect">
            <a:avLst/>
          </a:prstGeom>
        </p:spPr>
      </p:pic>
      <p:pic>
        <p:nvPicPr>
          <p:cNvPr id="10" name="Image 9" descr="PPT_43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90" y="6000432"/>
            <a:ext cx="3727704" cy="2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42578" y="1137313"/>
            <a:ext cx="8460000" cy="4739960"/>
          </a:xfrm>
        </p:spPr>
        <p:txBody>
          <a:bodyPr/>
          <a:lstStyle>
            <a:lvl1pPr>
              <a:defRPr/>
            </a:lvl1pPr>
            <a:lvl2pPr marL="358775" indent="-179388">
              <a:defRPr/>
            </a:lvl2pPr>
            <a:lvl3pPr marL="538163" indent="-182563">
              <a:defRPr/>
            </a:lvl3pPr>
            <a:lvl4pPr marL="719138" indent="-173038">
              <a:defRPr/>
            </a:lvl4pPr>
            <a:lvl5pPr marL="3175" indent="4763">
              <a:defRPr/>
            </a:lvl5pPr>
          </a:lstStyle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342578" y="116192"/>
            <a:ext cx="8460000" cy="74566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35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ctrTitle" hasCustomPrompt="1"/>
          </p:nvPr>
        </p:nvSpPr>
        <p:spPr>
          <a:xfrm>
            <a:off x="2061244" y="2161430"/>
            <a:ext cx="6183163" cy="2851745"/>
          </a:xfrm>
        </p:spPr>
        <p:txBody>
          <a:bodyPr anchor="t">
            <a:noAutofit/>
          </a:bodyPr>
          <a:lstStyle>
            <a:lvl1pPr algn="l">
              <a:lnSpc>
                <a:spcPct val="85000"/>
              </a:lnSpc>
              <a:defRPr sz="36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Part Title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32223" y="1681758"/>
            <a:ext cx="504000" cy="504000"/>
          </a:xfrm>
          <a:solidFill>
            <a:schemeClr val="accent1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3600" b="1" cap="all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0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734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755576" y="1658894"/>
            <a:ext cx="8064424" cy="4002354"/>
          </a:xfrm>
        </p:spPr>
        <p:txBody>
          <a:bodyPr lIns="0" anchor="ctr">
            <a:normAutofit/>
          </a:bodyPr>
          <a:lstStyle>
            <a:lvl1pPr marL="363538" indent="-363538">
              <a:lnSpc>
                <a:spcPct val="200000"/>
              </a:lnSpc>
              <a:buClr>
                <a:srgbClr val="E6A01E"/>
              </a:buClr>
              <a:buSzPct val="100000"/>
              <a:buFont typeface="+mj-lt"/>
              <a:buAutoNum type="arabicPeriod"/>
              <a:tabLst>
                <a:tab pos="2690813" algn="l"/>
              </a:tabLst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Part title 1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Slide contents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8"/>
          </p:nvPr>
        </p:nvSpPr>
        <p:spPr>
          <a:xfrm>
            <a:off x="7670344" y="6395560"/>
            <a:ext cx="708555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noProof="0"/>
              <a:t>|  00/00/0000  |</a:t>
            </a:r>
            <a:endParaRPr lang="en-GB" noProof="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9"/>
          </p:nvPr>
        </p:nvSpPr>
        <p:spPr>
          <a:xfrm>
            <a:off x="5602564" y="6395560"/>
            <a:ext cx="2016000" cy="180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42578" y="87900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27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578" y="116192"/>
            <a:ext cx="8460000" cy="74566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 err="1"/>
              <a:t>Modifiez</a:t>
            </a:r>
            <a:r>
              <a:rPr lang="en-GB" noProof="0" dirty="0"/>
              <a:t>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578" y="1653183"/>
            <a:ext cx="8460000" cy="422408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GB" noProof="0" dirty="0" err="1"/>
              <a:t>Modifiez</a:t>
            </a:r>
            <a:r>
              <a:rPr lang="en-GB" noProof="0" dirty="0"/>
              <a:t>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17" name="Espace réservé du numéro de diapositiv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9768" y="639556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‹N°›</a:t>
            </a:fld>
            <a:endParaRPr lang="en-GB" noProof="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42578" y="6102440"/>
            <a:ext cx="846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PPT_43-07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03" y="6411468"/>
            <a:ext cx="2319528" cy="131064"/>
          </a:xfrm>
          <a:prstGeom prst="rect">
            <a:avLst/>
          </a:prstGeom>
        </p:spPr>
      </p:pic>
      <p:pic>
        <p:nvPicPr>
          <p:cNvPr id="11" name="Image 10" descr="PPT_43-06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35" y="6286500"/>
            <a:ext cx="165201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6" r:id="rId3"/>
    <p:sldLayoutId id="2147483688" r:id="rId4"/>
    <p:sldLayoutId id="2147483687" r:id="rId5"/>
    <p:sldLayoutId id="2147483677" r:id="rId6"/>
    <p:sldLayoutId id="2147483663" r:id="rId7"/>
    <p:sldLayoutId id="2147483679" r:id="rId8"/>
    <p:sldLayoutId id="2147483675" r:id="rId9"/>
    <p:sldLayoutId id="2147483666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spcBef>
          <a:spcPts val="200"/>
        </a:spcBef>
        <a:buClr>
          <a:schemeClr val="accent4"/>
        </a:buClr>
        <a:buSzPct val="100000"/>
        <a:buFontTx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46088" indent="-179388" algn="l" defTabSz="914400" rtl="0" eaLnBrk="1" latinLnBrk="0" hangingPunct="1">
        <a:spcBef>
          <a:spcPts val="200"/>
        </a:spcBef>
        <a:buClr>
          <a:schemeClr val="accent1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4863" indent="-176213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58875" indent="-168275" algn="l" defTabSz="914400" rtl="0" eaLnBrk="1" latinLnBrk="0" hangingPunct="1">
        <a:spcBef>
          <a:spcPts val="200"/>
        </a:spcBef>
        <a:buFont typeface="Wingdings" panose="05000000000000000000" pitchFamily="2" charset="2"/>
        <a:buChar char="§"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ts val="200"/>
        </a:spcBef>
        <a:buFontTx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 contrast="2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Creating</a:t>
            </a:r>
            <a:r>
              <a:rPr lang="fr-FR" dirty="0"/>
              <a:t> a </a:t>
            </a:r>
            <a:r>
              <a:rPr lang="fr-FR" dirty="0" err="1"/>
              <a:t>newsroom</a:t>
            </a:r>
            <a:r>
              <a:rPr lang="fr-FR" dirty="0"/>
              <a:t> on the CMS 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Drupal 8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User guide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fr-FR" dirty="0"/>
              <a:t>May 2020</a:t>
            </a:r>
          </a:p>
        </p:txBody>
      </p:sp>
    </p:spTree>
    <p:extLst>
      <p:ext uri="{BB962C8B-B14F-4D97-AF65-F5344CB8AC3E}">
        <p14:creationId xmlns:p14="http://schemas.microsoft.com/office/powerpoint/2010/main" val="362733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3. B. Header focus tab (2/3)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C3A86C7-B896-479B-83F5-6389149CB2B9}"/>
              </a:ext>
            </a:extLst>
          </p:cNvPr>
          <p:cNvSpPr txBox="1"/>
          <p:nvPr/>
        </p:nvSpPr>
        <p:spPr>
          <a:xfrm>
            <a:off x="327805" y="1362974"/>
            <a:ext cx="494293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/>
                <a:cs typeface="Segoe UI"/>
              </a:rPr>
              <a:t>Highlighted links:</a:t>
            </a:r>
            <a:endParaRPr lang="en-US" b="1">
              <a:solidFill>
                <a:schemeClr val="bg1"/>
              </a:solidFill>
              <a:latin typeface="Arial"/>
              <a:cs typeface="Segoe UI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Segoe UI"/>
              </a:rPr>
              <a:t>When a user navigate using the tabs of this layer, links can be </a:t>
            </a:r>
            <a:r>
              <a:rPr lang="en-US" sz="1600">
                <a:solidFill>
                  <a:schemeClr val="bg1"/>
                </a:solidFill>
                <a:latin typeface="Arial"/>
                <a:cs typeface="Segoe UI"/>
              </a:rPr>
              <a:t>highlighted. To properly use this feature, you must reference existing Drupal pages on the link fields.</a:t>
            </a:r>
            <a:endParaRPr lang="en-US" sz="1600" dirty="0">
              <a:solidFill>
                <a:schemeClr val="bg1"/>
              </a:solidFill>
              <a:latin typeface="Arial"/>
              <a:cs typeface="Segoe UI"/>
            </a:endParaRPr>
          </a:p>
        </p:txBody>
      </p:sp>
      <p:pic>
        <p:nvPicPr>
          <p:cNvPr id="8" name="Image 9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D46F9167-A12A-433E-9912-A764C8BD50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4" t="25830" r="37221" b="26199"/>
          <a:stretch/>
        </p:blipFill>
        <p:spPr>
          <a:xfrm>
            <a:off x="5917721" y="1450100"/>
            <a:ext cx="2794964" cy="2246186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6E60D4B-966F-4DF9-8548-676878551747}"/>
              </a:ext>
            </a:extLst>
          </p:cNvPr>
          <p:cNvCxnSpPr/>
          <p:nvPr/>
        </p:nvCxnSpPr>
        <p:spPr>
          <a:xfrm>
            <a:off x="5400136" y="1953881"/>
            <a:ext cx="750498" cy="43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AAC5383-D6D8-46F0-9D03-01CB441C9362}"/>
              </a:ext>
            </a:extLst>
          </p:cNvPr>
          <p:cNvCxnSpPr/>
          <p:nvPr/>
        </p:nvCxnSpPr>
        <p:spPr>
          <a:xfrm>
            <a:off x="5374257" y="2160915"/>
            <a:ext cx="785003" cy="7504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60078330-8BEA-4D99-9026-D0483011D067}"/>
              </a:ext>
            </a:extLst>
          </p:cNvPr>
          <p:cNvSpPr txBox="1"/>
          <p:nvPr/>
        </p:nvSpPr>
        <p:spPr>
          <a:xfrm>
            <a:off x="353684" y="3148642"/>
            <a:ext cx="4942935" cy="12618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/>
                <a:cs typeface="Segoe UI"/>
              </a:rPr>
              <a:t>Cloning pages:</a:t>
            </a:r>
            <a:endParaRPr lang="en-US" b="1">
              <a:solidFill>
                <a:schemeClr val="bg1"/>
              </a:solidFill>
              <a:latin typeface="Arial"/>
              <a:cs typeface="Segoe UI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Segoe UI"/>
              </a:rPr>
              <a:t>To properly duplicate a header focus tab layer, you can clone the page where it was contributed on the first </a:t>
            </a:r>
            <a:r>
              <a:rPr lang="en-US" sz="1600">
                <a:solidFill>
                  <a:schemeClr val="bg1"/>
                </a:solidFill>
                <a:latin typeface="Arial"/>
                <a:cs typeface="Segoe UI"/>
              </a:rPr>
              <a:t>time. Keep in mind to update the links with the new pages if needed.</a:t>
            </a:r>
          </a:p>
        </p:txBody>
      </p:sp>
      <p:pic>
        <p:nvPicPr>
          <p:cNvPr id="15" name="Image 15">
            <a:extLst>
              <a:ext uri="{FF2B5EF4-FFF2-40B4-BE49-F238E27FC236}">
                <a16:creationId xmlns:a16="http://schemas.microsoft.com/office/drawing/2014/main" id="{CB2E8F24-FEA6-41C2-9159-E96B3389E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9" t="63696" r="7031" b="22258"/>
          <a:stretch/>
        </p:blipFill>
        <p:spPr>
          <a:xfrm>
            <a:off x="431320" y="4718649"/>
            <a:ext cx="4536638" cy="665209"/>
          </a:xfrm>
          <a:prstGeom prst="rect">
            <a:avLst/>
          </a:prstGeom>
        </p:spPr>
      </p:pic>
      <p:pic>
        <p:nvPicPr>
          <p:cNvPr id="16" name="Image 1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942A8D5C-E1BE-4A14-B6E7-E41A470FF5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0" t="44421" r="1804" b="26180"/>
          <a:stretch/>
        </p:blipFill>
        <p:spPr>
          <a:xfrm>
            <a:off x="5538158" y="4408960"/>
            <a:ext cx="3476273" cy="976817"/>
          </a:xfrm>
          <a:prstGeom prst="rect">
            <a:avLst/>
          </a:prstGeom>
        </p:spPr>
      </p:pic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F3E7714-ED99-45DF-B0C9-086D9264E64B}"/>
              </a:ext>
            </a:extLst>
          </p:cNvPr>
          <p:cNvCxnSpPr/>
          <p:nvPr/>
        </p:nvCxnSpPr>
        <p:spPr>
          <a:xfrm flipH="1">
            <a:off x="2751826" y="4300266"/>
            <a:ext cx="1" cy="27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1D9A23A-64D2-4DC8-BB92-D29DB887C1AE}"/>
              </a:ext>
            </a:extLst>
          </p:cNvPr>
          <p:cNvCxnSpPr>
            <a:cxnSpLocks/>
          </p:cNvCxnSpPr>
          <p:nvPr/>
        </p:nvCxnSpPr>
        <p:spPr>
          <a:xfrm flipH="1">
            <a:off x="7315200" y="3894824"/>
            <a:ext cx="1" cy="27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98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3. B. Header focus tab (3/3)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F90F9B-CB91-4B32-8D32-9F396B118D73}"/>
              </a:ext>
            </a:extLst>
          </p:cNvPr>
          <p:cNvSpPr txBox="1"/>
          <p:nvPr/>
        </p:nvSpPr>
        <p:spPr>
          <a:xfrm>
            <a:off x="396816" y="2208363"/>
            <a:ext cx="3459192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/>
                <a:cs typeface="Segoe UI"/>
              </a:rPr>
              <a:t>Using header focus tab layer with news search list layer:</a:t>
            </a:r>
            <a:endParaRPr lang="fr-FR">
              <a:solidFill>
                <a:schemeClr val="bg1"/>
              </a:solidFill>
            </a:endParaRPr>
          </a:p>
          <a:p>
            <a:endParaRPr lang="fr-FR" b="1" dirty="0">
              <a:solidFill>
                <a:schemeClr val="bg1"/>
              </a:solidFill>
              <a:latin typeface="Arial"/>
              <a:cs typeface="Segoe UI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Segoe UI"/>
              </a:rPr>
              <a:t>You can use both </a:t>
            </a:r>
            <a:r>
              <a:rPr lang="fr-FR" sz="1600" b="1" dirty="0">
                <a:solidFill>
                  <a:schemeClr val="bg1"/>
                </a:solidFill>
                <a:latin typeface="Arial"/>
                <a:cs typeface="Arial"/>
              </a:rPr>
              <a:t>header focus tab 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and </a:t>
            </a:r>
            <a:r>
              <a:rPr lang="fr-FR" sz="1600" b="1" dirty="0">
                <a:solidFill>
                  <a:schemeClr val="bg1"/>
                </a:solidFill>
                <a:latin typeface="Arial"/>
                <a:cs typeface="Arial"/>
              </a:rPr>
              <a:t>news search list 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layers on the same page. To get it working, the header focus tab must be the first </a:t>
            </a:r>
            <a:r>
              <a:rPr lang="fr-FR" sz="1600">
                <a:solidFill>
                  <a:schemeClr val="bg1"/>
                </a:solidFill>
                <a:latin typeface="Arial"/>
                <a:cs typeface="Arial"/>
              </a:rPr>
              <a:t>layer of the page, just before the news search list layer. If so, the header of the news search list is totally replaced with the header focus tab content.</a:t>
            </a:r>
            <a:endParaRPr lang="en-US" sz="1600" dirty="0">
              <a:solidFill>
                <a:schemeClr val="bg1"/>
              </a:solidFill>
              <a:latin typeface="Arial"/>
              <a:cs typeface="Segoe UI"/>
            </a:endParaRPr>
          </a:p>
        </p:txBody>
      </p:sp>
      <p:pic>
        <p:nvPicPr>
          <p:cNvPr id="10" name="Image 11" descr="Une image contenant chien, capture d’écran, photo, petit&#10;&#10;Description générée avec un niveau de confiance très élevé">
            <a:extLst>
              <a:ext uri="{FF2B5EF4-FFF2-40B4-BE49-F238E27FC236}">
                <a16:creationId xmlns:a16="http://schemas.microsoft.com/office/drawing/2014/main" id="{98CA9373-9FF3-4D9E-89CF-53FB254A9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" t="23625" b="34012"/>
          <a:stretch/>
        </p:blipFill>
        <p:spPr>
          <a:xfrm>
            <a:off x="4002656" y="1049107"/>
            <a:ext cx="4942937" cy="1793452"/>
          </a:xfrm>
          <a:prstGeom prst="rect">
            <a:avLst/>
          </a:prstGeom>
        </p:spPr>
      </p:pic>
      <p:pic>
        <p:nvPicPr>
          <p:cNvPr id="12" name="Image 18" descr="Une image contenant capture d’écran, chien, ordinateur&#10;&#10;Description générée avec un niveau de confiance très élevé">
            <a:extLst>
              <a:ext uri="{FF2B5EF4-FFF2-40B4-BE49-F238E27FC236}">
                <a16:creationId xmlns:a16="http://schemas.microsoft.com/office/drawing/2014/main" id="{27BECAD8-FD3D-480C-A978-8892B4CE9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" t="39362" r="2004" b="11819"/>
          <a:stretch/>
        </p:blipFill>
        <p:spPr>
          <a:xfrm>
            <a:off x="4132052" y="3519966"/>
            <a:ext cx="4606513" cy="2379028"/>
          </a:xfrm>
          <a:prstGeom prst="rect">
            <a:avLst/>
          </a:prstGeom>
        </p:spPr>
      </p:pic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C613A0E-940D-4E8D-92FC-07B87DB98906}"/>
              </a:ext>
            </a:extLst>
          </p:cNvPr>
          <p:cNvCxnSpPr>
            <a:cxnSpLocks/>
          </p:cNvCxnSpPr>
          <p:nvPr/>
        </p:nvCxnSpPr>
        <p:spPr>
          <a:xfrm flipH="1">
            <a:off x="6512943" y="3006303"/>
            <a:ext cx="1" cy="276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75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3. C. News highlight</a:t>
            </a:r>
            <a:endParaRPr lang="fr-FR" dirty="0" err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EAE3A86-904C-4808-8A7A-5DB95F94B555}"/>
              </a:ext>
            </a:extLst>
          </p:cNvPr>
          <p:cNvSpPr txBox="1"/>
          <p:nvPr/>
        </p:nvSpPr>
        <p:spPr>
          <a:xfrm>
            <a:off x="327805" y="1362974"/>
            <a:ext cx="70650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err="1">
                <a:solidFill>
                  <a:schemeClr val="bg1"/>
                </a:solidFill>
                <a:latin typeface="Arial"/>
                <a:cs typeface="Segoe UI"/>
              </a:rPr>
              <a:t>Presentation</a:t>
            </a:r>
            <a:r>
              <a:rPr lang="fr-FR" b="1" dirty="0">
                <a:solidFill>
                  <a:schemeClr val="bg1"/>
                </a:solidFill>
                <a:latin typeface="Arial"/>
                <a:cs typeface="Segoe UI"/>
              </a:rPr>
              <a:t>:</a:t>
            </a:r>
            <a:r>
              <a:rPr lang="en-US" b="1" dirty="0">
                <a:solidFill>
                  <a:schemeClr val="bg1"/>
                </a:solidFill>
                <a:latin typeface="Arial"/>
                <a:cs typeface="Segoe UI"/>
              </a:rPr>
              <a:t>​</a:t>
            </a:r>
          </a:p>
          <a:p>
            <a:r>
              <a:rPr lang="fr-FR" sz="1600">
                <a:solidFill>
                  <a:schemeClr val="bg1"/>
                </a:solidFill>
                <a:latin typeface="Arial"/>
                <a:cs typeface="Arial"/>
              </a:rPr>
              <a:t>This paragraph shows the last 4 published news, highlighting the first one.</a:t>
            </a:r>
            <a:endParaRPr lang="fr-FR">
              <a:solidFill>
                <a:schemeClr val="bg1"/>
              </a:solidFill>
              <a:cs typeface="Arial"/>
            </a:endParaRPr>
          </a:p>
        </p:txBody>
      </p:sp>
      <p:pic>
        <p:nvPicPr>
          <p:cNvPr id="9" name="Image 9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7F361DB6-C8DD-41C4-A900-280F50929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275" y="137843"/>
            <a:ext cx="1438275" cy="1924050"/>
          </a:xfrm>
          <a:prstGeom prst="rect">
            <a:avLst/>
          </a:prstGeom>
        </p:spPr>
      </p:pic>
      <p:pic>
        <p:nvPicPr>
          <p:cNvPr id="11" name="Image 11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F05FEA17-6ABA-4AB6-9ADC-AB1C684BB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52" y="3593441"/>
            <a:ext cx="2752725" cy="2200275"/>
          </a:xfrm>
          <a:prstGeom prst="rect">
            <a:avLst/>
          </a:prstGeom>
        </p:spPr>
      </p:pic>
      <p:pic>
        <p:nvPicPr>
          <p:cNvPr id="12" name="Image 1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19520364-87C5-46A4-BA70-02C18B770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9010" y="3313622"/>
            <a:ext cx="4352925" cy="26289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4B23C74-25B2-4E81-9C9C-169B07D83A1D}"/>
              </a:ext>
            </a:extLst>
          </p:cNvPr>
          <p:cNvSpPr txBox="1"/>
          <p:nvPr/>
        </p:nvSpPr>
        <p:spPr>
          <a:xfrm>
            <a:off x="327803" y="2432649"/>
            <a:ext cx="3364301" cy="10977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b="1">
                <a:solidFill>
                  <a:schemeClr val="bg1"/>
                </a:solidFill>
                <a:ea typeface="+mn-lt"/>
                <a:cs typeface="+mn-lt"/>
              </a:rPr>
              <a:t>Filtering news:</a:t>
            </a:r>
            <a:endParaRPr lang="fr-FR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1600">
                <a:solidFill>
                  <a:schemeClr val="bg1"/>
                </a:solidFill>
                <a:ea typeface="+mn-lt"/>
                <a:cs typeface="+mn-lt"/>
              </a:rPr>
              <a:t>You can filter showed news using an optional theme filter.</a:t>
            </a:r>
            <a:endParaRPr lang="fr-FR" sz="1600" dirty="0">
              <a:solidFill>
                <a:schemeClr val="bg1"/>
              </a:solidFill>
              <a:cs typeface="Arial"/>
            </a:endParaRPr>
          </a:p>
          <a:p>
            <a:pPr algn="l"/>
            <a:endParaRPr lang="fr-FR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047E756-0A54-489C-8F8E-9EFFFC95A693}"/>
              </a:ext>
            </a:extLst>
          </p:cNvPr>
          <p:cNvCxnSpPr/>
          <p:nvPr/>
        </p:nvCxnSpPr>
        <p:spPr>
          <a:xfrm>
            <a:off x="3295292" y="4740212"/>
            <a:ext cx="62972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55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3. D. News highlight banner</a:t>
            </a:r>
            <a:endParaRPr lang="fr-FR" dirty="0" err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92459AF-1E44-41C4-865E-9D952FFA9138}"/>
              </a:ext>
            </a:extLst>
          </p:cNvPr>
          <p:cNvSpPr txBox="1"/>
          <p:nvPr/>
        </p:nvSpPr>
        <p:spPr>
          <a:xfrm>
            <a:off x="327805" y="1362974"/>
            <a:ext cx="70650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err="1">
                <a:solidFill>
                  <a:schemeClr val="bg1"/>
                </a:solidFill>
                <a:latin typeface="Arial"/>
                <a:cs typeface="Segoe UI"/>
              </a:rPr>
              <a:t>Presentation</a:t>
            </a:r>
            <a:r>
              <a:rPr lang="fr-FR" b="1" dirty="0">
                <a:solidFill>
                  <a:schemeClr val="bg1"/>
                </a:solidFill>
                <a:latin typeface="Arial"/>
                <a:cs typeface="Segoe UI"/>
              </a:rPr>
              <a:t>:</a:t>
            </a:r>
            <a:r>
              <a:rPr lang="en-US" b="1" dirty="0">
                <a:solidFill>
                  <a:schemeClr val="bg1"/>
                </a:solidFill>
                <a:latin typeface="Arial"/>
                <a:cs typeface="Segoe UI"/>
              </a:rPr>
              <a:t>​</a:t>
            </a:r>
          </a:p>
          <a:p>
            <a:r>
              <a:rPr lang="fr-FR" sz="1600">
                <a:solidFill>
                  <a:schemeClr val="bg1"/>
                </a:solidFill>
                <a:ea typeface="+mn-lt"/>
                <a:cs typeface="+mn-lt"/>
              </a:rPr>
              <a:t>Highlight a single news.</a:t>
            </a:r>
          </a:p>
        </p:txBody>
      </p:sp>
      <p:pic>
        <p:nvPicPr>
          <p:cNvPr id="8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D543824C-0B8A-494F-B60E-B494EAE8D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525" y="259152"/>
            <a:ext cx="1439893" cy="1828082"/>
          </a:xfrm>
          <a:prstGeom prst="rect">
            <a:avLst/>
          </a:prstGeom>
        </p:spPr>
      </p:pic>
      <p:pic>
        <p:nvPicPr>
          <p:cNvPr id="9" name="Image 9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51C85416-8902-4E4A-B62B-284EBBE47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128" y="2083818"/>
            <a:ext cx="3743325" cy="1238250"/>
          </a:xfrm>
          <a:prstGeom prst="rect">
            <a:avLst/>
          </a:prstGeom>
        </p:spPr>
      </p:pic>
      <p:pic>
        <p:nvPicPr>
          <p:cNvPr id="10" name="Image 10" descr="Une image contenant chien, animal, regardant, assis&#10;&#10;Description générée avec un niveau de confiance très élevé">
            <a:extLst>
              <a:ext uri="{FF2B5EF4-FFF2-40B4-BE49-F238E27FC236}">
                <a16:creationId xmlns:a16="http://schemas.microsoft.com/office/drawing/2014/main" id="{F0C56DAC-EEAF-4467-B079-565C0685B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263" y="3900218"/>
            <a:ext cx="4857750" cy="1914525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A2736CD-57A2-4A55-A345-FFDF76A90278}"/>
              </a:ext>
            </a:extLst>
          </p:cNvPr>
          <p:cNvCxnSpPr/>
          <p:nvPr/>
        </p:nvCxnSpPr>
        <p:spPr>
          <a:xfrm>
            <a:off x="4278702" y="3316854"/>
            <a:ext cx="0" cy="517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65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3. E. Newsroom – Quote banner</a:t>
            </a:r>
            <a:endParaRPr lang="fr-FR" dirty="0" err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pic>
        <p:nvPicPr>
          <p:cNvPr id="2" name="Image 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93691DB-0AB7-48B9-A1B7-C1845E605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619" y="459086"/>
            <a:ext cx="1459483" cy="625956"/>
          </a:xfrm>
          <a:prstGeom prst="rect">
            <a:avLst/>
          </a:prstGeom>
        </p:spPr>
      </p:pic>
      <p:pic>
        <p:nvPicPr>
          <p:cNvPr id="7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A0992921-DE17-4369-B978-F272A82A8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84" y="2627282"/>
            <a:ext cx="2780761" cy="2558092"/>
          </a:xfrm>
          <a:prstGeom prst="rect">
            <a:avLst/>
          </a:prstGeom>
        </p:spPr>
      </p:pic>
      <p:pic>
        <p:nvPicPr>
          <p:cNvPr id="8" name="Image 8">
            <a:extLst>
              <a:ext uri="{FF2B5EF4-FFF2-40B4-BE49-F238E27FC236}">
                <a16:creationId xmlns:a16="http://schemas.microsoft.com/office/drawing/2014/main" id="{719054D9-F090-4777-B3E0-FE613F684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923" y="2718399"/>
            <a:ext cx="3747818" cy="225077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6E84AA2-8771-4347-A760-2EF898096E19}"/>
              </a:ext>
            </a:extLst>
          </p:cNvPr>
          <p:cNvSpPr txBox="1"/>
          <p:nvPr/>
        </p:nvSpPr>
        <p:spPr>
          <a:xfrm>
            <a:off x="327805" y="1362974"/>
            <a:ext cx="70650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err="1">
                <a:solidFill>
                  <a:schemeClr val="bg1"/>
                </a:solidFill>
                <a:latin typeface="Arial"/>
                <a:cs typeface="Segoe UI"/>
              </a:rPr>
              <a:t>Presentation</a:t>
            </a:r>
            <a:r>
              <a:rPr lang="fr-FR" b="1" dirty="0">
                <a:solidFill>
                  <a:schemeClr val="bg1"/>
                </a:solidFill>
                <a:latin typeface="Arial"/>
                <a:cs typeface="Segoe UI"/>
              </a:rPr>
              <a:t>:</a:t>
            </a:r>
            <a:r>
              <a:rPr lang="en-US" b="1" dirty="0">
                <a:solidFill>
                  <a:schemeClr val="bg1"/>
                </a:solidFill>
                <a:latin typeface="Arial"/>
                <a:cs typeface="Segoe UI"/>
              </a:rPr>
              <a:t>​</a:t>
            </a:r>
          </a:p>
          <a:p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Display a 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written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quote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with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some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pictures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with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 an 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editable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highligted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color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ADD7C17-B505-4463-B745-19D96A85F331}"/>
              </a:ext>
            </a:extLst>
          </p:cNvPr>
          <p:cNvCxnSpPr/>
          <p:nvPr/>
        </p:nvCxnSpPr>
        <p:spPr>
          <a:xfrm>
            <a:off x="3476447" y="3860318"/>
            <a:ext cx="62972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67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3. F. News banner</a:t>
            </a:r>
            <a:endParaRPr lang="fr-FR" dirty="0" err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01B47B-1488-4E7C-BB94-591F8F03A9F8}"/>
              </a:ext>
            </a:extLst>
          </p:cNvPr>
          <p:cNvSpPr txBox="1"/>
          <p:nvPr/>
        </p:nvSpPr>
        <p:spPr>
          <a:xfrm>
            <a:off x="327805" y="1362974"/>
            <a:ext cx="485667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err="1">
                <a:solidFill>
                  <a:schemeClr val="bg1"/>
                </a:solidFill>
                <a:latin typeface="Arial"/>
                <a:cs typeface="Segoe UI"/>
              </a:rPr>
              <a:t>Presentation</a:t>
            </a:r>
            <a:r>
              <a:rPr lang="fr-FR" b="1" dirty="0">
                <a:solidFill>
                  <a:schemeClr val="bg1"/>
                </a:solidFill>
                <a:latin typeface="Arial"/>
                <a:cs typeface="Segoe UI"/>
              </a:rPr>
              <a:t>:</a:t>
            </a:r>
            <a:r>
              <a:rPr lang="en-US" b="1" dirty="0">
                <a:solidFill>
                  <a:schemeClr val="bg1"/>
                </a:solidFill>
                <a:latin typeface="Arial"/>
                <a:cs typeface="Segoe UI"/>
              </a:rPr>
              <a:t>​</a:t>
            </a:r>
          </a:p>
          <a:p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Display a single news 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with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some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 marketing informations, 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with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 an 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editable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highligted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r-FR" sz="1600" dirty="0" err="1">
                <a:solidFill>
                  <a:schemeClr val="bg1"/>
                </a:solidFill>
                <a:ea typeface="+mn-lt"/>
                <a:cs typeface="+mn-lt"/>
              </a:rPr>
              <a:t>color</a:t>
            </a:r>
            <a:r>
              <a:rPr lang="fr-FR" sz="1600" dirty="0">
                <a:solidFill>
                  <a:schemeClr val="bg1"/>
                </a:solidFill>
                <a:ea typeface="+mn-lt"/>
                <a:cs typeface="+mn-lt"/>
              </a:rPr>
              <a:t>.</a:t>
            </a:r>
          </a:p>
        </p:txBody>
      </p:sp>
      <p:pic>
        <p:nvPicPr>
          <p:cNvPr id="11" name="Image 11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C156F9DB-45DE-47CB-9EF7-F74D04435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2" y="2581515"/>
            <a:ext cx="2743200" cy="2816403"/>
          </a:xfrm>
          <a:prstGeom prst="rect">
            <a:avLst/>
          </a:prstGeom>
        </p:spPr>
      </p:pic>
      <p:pic>
        <p:nvPicPr>
          <p:cNvPr id="12" name="Image 12" descr="Une image contenant chien, jeu&#10;&#10;Description générée avec un niveau de confiance très élevé">
            <a:extLst>
              <a:ext uri="{FF2B5EF4-FFF2-40B4-BE49-F238E27FC236}">
                <a16:creationId xmlns:a16="http://schemas.microsoft.com/office/drawing/2014/main" id="{00341697-08C3-46F7-9596-13115080E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623" y="2839793"/>
            <a:ext cx="5115464" cy="1911659"/>
          </a:xfrm>
          <a:prstGeom prst="rect">
            <a:avLst/>
          </a:prstGeo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4D22A51-8D03-4797-A1D9-1A4967EE45DE}"/>
              </a:ext>
            </a:extLst>
          </p:cNvPr>
          <p:cNvCxnSpPr/>
          <p:nvPr/>
        </p:nvCxnSpPr>
        <p:spPr>
          <a:xfrm>
            <a:off x="3122764" y="3877571"/>
            <a:ext cx="62972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FDC2CF3D-93E5-4A19-82EA-F416428062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40" t="32169" r="63178" b="32547"/>
          <a:stretch/>
        </p:blipFill>
        <p:spPr>
          <a:xfrm>
            <a:off x="7116793" y="216524"/>
            <a:ext cx="1429818" cy="181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2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ea typeface="+mn-lt"/>
                <a:cs typeface="+mn-lt"/>
              </a:rPr>
              <a:t>Presentation title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656542719"/>
              </p:ext>
            </p:extLst>
          </p:nvPr>
        </p:nvGraphicFramePr>
        <p:xfrm>
          <a:off x="323528" y="188640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419872" y="404664"/>
            <a:ext cx="4968552" cy="5184576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</a:endParaRPr>
          </a:p>
          <a:p>
            <a:pPr marL="445770" indent="-342900">
              <a:lnSpc>
                <a:spcPct val="150000"/>
              </a:lnSpc>
              <a:buAutoNum type="arabicPeriod"/>
            </a:pPr>
            <a:r>
              <a:rPr lang="fr-FR" sz="1400" dirty="0">
                <a:solidFill>
                  <a:schemeClr val="bg1"/>
                </a:solidFill>
                <a:cs typeface="Arial"/>
              </a:rPr>
              <a:t>News </a:t>
            </a:r>
            <a:r>
              <a:rPr lang="fr-FR" sz="1400" dirty="0" err="1">
                <a:solidFill>
                  <a:schemeClr val="bg1"/>
                </a:solidFill>
                <a:cs typeface="Arial"/>
              </a:rPr>
              <a:t>creation</a:t>
            </a:r>
            <a:endParaRPr lang="fr-FR" sz="1400" dirty="0">
              <a:solidFill>
                <a:schemeClr val="bg1"/>
              </a:solidFill>
              <a:cs typeface="Arial"/>
            </a:endParaRPr>
          </a:p>
          <a:p>
            <a:pPr marL="445770" indent="-342900">
              <a:lnSpc>
                <a:spcPct val="150000"/>
              </a:lnSpc>
              <a:buFontTx/>
              <a:buAutoNum type="arabicPeriod"/>
            </a:pPr>
            <a:r>
              <a:rPr lang="fr-FR" sz="1400" dirty="0">
                <a:solidFill>
                  <a:schemeClr val="bg1"/>
                </a:solidFill>
                <a:cs typeface="Arial"/>
              </a:rPr>
              <a:t>News configuration</a:t>
            </a:r>
          </a:p>
          <a:p>
            <a:pPr marL="445770" indent="-342900">
              <a:lnSpc>
                <a:spcPct val="150000"/>
              </a:lnSpc>
              <a:buAutoNum type="arabicPeriod"/>
            </a:pPr>
            <a:r>
              <a:rPr lang="fr-FR" sz="1400" dirty="0">
                <a:solidFill>
                  <a:schemeClr val="bg1"/>
                </a:solidFill>
              </a:rPr>
              <a:t>News </a:t>
            </a:r>
            <a:r>
              <a:rPr lang="fr-FR" sz="1400" dirty="0" err="1">
                <a:solidFill>
                  <a:schemeClr val="bg1"/>
                </a:solidFill>
              </a:rPr>
              <a:t>layers</a:t>
            </a:r>
            <a:endParaRPr lang="fr-FR" sz="1400" dirty="0" err="1">
              <a:solidFill>
                <a:schemeClr val="bg1"/>
              </a:solidFill>
              <a:cs typeface="Arial"/>
            </a:endParaRPr>
          </a:p>
          <a:p>
            <a:pPr marL="902970" lvl="1" indent="-342900">
              <a:lnSpc>
                <a:spcPct val="150000"/>
              </a:lnSpc>
              <a:buFontTx/>
              <a:buAutoNum type="alphaUcPeriod"/>
            </a:pPr>
            <a:r>
              <a:rPr lang="fr-FR" sz="1400" dirty="0">
                <a:solidFill>
                  <a:schemeClr val="bg1"/>
                </a:solidFill>
                <a:cs typeface="Arial"/>
              </a:rPr>
              <a:t>News - </a:t>
            </a:r>
            <a:r>
              <a:rPr lang="fr-FR" sz="1400" dirty="0" err="1">
                <a:solidFill>
                  <a:schemeClr val="bg1"/>
                </a:solidFill>
                <a:cs typeface="Arial"/>
              </a:rPr>
              <a:t>search</a:t>
            </a:r>
            <a:r>
              <a:rPr lang="fr-FR" sz="1400" dirty="0">
                <a:solidFill>
                  <a:schemeClr val="bg1"/>
                </a:solidFill>
                <a:cs typeface="Arial"/>
              </a:rPr>
              <a:t>/</a:t>
            </a:r>
            <a:r>
              <a:rPr lang="fr-FR" sz="1400" dirty="0" err="1">
                <a:solidFill>
                  <a:schemeClr val="bg1"/>
                </a:solidFill>
                <a:cs typeface="Arial"/>
              </a:rPr>
              <a:t>list</a:t>
            </a:r>
            <a:endParaRPr lang="fr-FR" sz="1400" dirty="0">
              <a:solidFill>
                <a:schemeClr val="bg1"/>
              </a:solidFill>
              <a:cs typeface="Arial"/>
            </a:endParaRPr>
          </a:p>
          <a:p>
            <a:pPr marL="902970" lvl="1" indent="-342900">
              <a:lnSpc>
                <a:spcPct val="150000"/>
              </a:lnSpc>
              <a:buFontTx/>
              <a:buAutoNum type="alphaUcPeriod"/>
            </a:pPr>
            <a:r>
              <a:rPr lang="fr-FR" sz="1400" dirty="0">
                <a:solidFill>
                  <a:schemeClr val="bg1"/>
                </a:solidFill>
                <a:cs typeface="Arial"/>
              </a:rPr>
              <a:t>Header focus tab</a:t>
            </a:r>
          </a:p>
          <a:p>
            <a:pPr marL="902970" lvl="1" indent="-342900">
              <a:lnSpc>
                <a:spcPct val="150000"/>
              </a:lnSpc>
              <a:buFontTx/>
              <a:buAutoNum type="alphaUcPeriod"/>
            </a:pPr>
            <a:r>
              <a:rPr lang="fr-FR" sz="1400" dirty="0">
                <a:solidFill>
                  <a:schemeClr val="bg1"/>
                </a:solidFill>
                <a:cs typeface="Arial"/>
              </a:rPr>
              <a:t>News highlight</a:t>
            </a:r>
          </a:p>
          <a:p>
            <a:pPr marL="902970" lvl="1" indent="-342900">
              <a:lnSpc>
                <a:spcPct val="150000"/>
              </a:lnSpc>
              <a:buFontTx/>
              <a:buAutoNum type="alphaUcPeriod"/>
            </a:pPr>
            <a:r>
              <a:rPr lang="fr-FR" sz="1400" dirty="0">
                <a:solidFill>
                  <a:schemeClr val="bg1"/>
                </a:solidFill>
                <a:cs typeface="Arial"/>
              </a:rPr>
              <a:t>News highlight banner</a:t>
            </a:r>
          </a:p>
          <a:p>
            <a:pPr marL="902970" lvl="1" indent="-342900">
              <a:lnSpc>
                <a:spcPct val="150000"/>
              </a:lnSpc>
              <a:buFontTx/>
              <a:buAutoNum type="alphaUcPeriod"/>
            </a:pPr>
            <a:r>
              <a:rPr lang="fr-FR" sz="1400" dirty="0" err="1">
                <a:solidFill>
                  <a:schemeClr val="bg1"/>
                </a:solidFill>
                <a:cs typeface="Arial"/>
              </a:rPr>
              <a:t>Newsroom</a:t>
            </a:r>
            <a:r>
              <a:rPr lang="fr-FR" sz="1400" dirty="0">
                <a:solidFill>
                  <a:schemeClr val="bg1"/>
                </a:solidFill>
                <a:cs typeface="Arial"/>
              </a:rPr>
              <a:t> – </a:t>
            </a:r>
            <a:r>
              <a:rPr lang="fr-FR" sz="1400" dirty="0" err="1">
                <a:solidFill>
                  <a:schemeClr val="bg1"/>
                </a:solidFill>
                <a:cs typeface="Arial"/>
              </a:rPr>
              <a:t>Quote</a:t>
            </a:r>
            <a:r>
              <a:rPr lang="fr-FR" sz="1400" dirty="0">
                <a:solidFill>
                  <a:schemeClr val="bg1"/>
                </a:solidFill>
                <a:cs typeface="Arial"/>
              </a:rPr>
              <a:t> banner</a:t>
            </a:r>
          </a:p>
          <a:p>
            <a:pPr marL="902970" lvl="1" indent="-342900">
              <a:lnSpc>
                <a:spcPct val="150000"/>
              </a:lnSpc>
              <a:buFontTx/>
              <a:buAutoNum type="alphaUcPeriod"/>
            </a:pPr>
            <a:r>
              <a:rPr lang="fr-FR" sz="1400" dirty="0">
                <a:solidFill>
                  <a:schemeClr val="bg1"/>
                </a:solidFill>
                <a:cs typeface="Arial"/>
              </a:rPr>
              <a:t>News banner</a:t>
            </a:r>
          </a:p>
          <a:p>
            <a:pPr marL="445770" indent="-342900">
              <a:lnSpc>
                <a:spcPct val="150000"/>
              </a:lnSpc>
              <a:buFont typeface="+mj-lt"/>
              <a:buAutoNum type="arabicParenR"/>
            </a:pPr>
            <a:endParaRPr lang="fr-FR" sz="14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6203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A76C"/>
                </a:solidFill>
                <a:latin typeface="BNPP Sans Light"/>
                <a:ea typeface="+mj-lt"/>
                <a:cs typeface="Arial"/>
              </a:rPr>
              <a:t>1. News </a:t>
            </a:r>
            <a:r>
              <a:rPr lang="fr-FR" sz="2400" dirty="0" err="1">
                <a:solidFill>
                  <a:srgbClr val="00A76C"/>
                </a:solidFill>
                <a:latin typeface="BNPP Sans Light"/>
                <a:ea typeface="+mj-lt"/>
                <a:cs typeface="Arial"/>
              </a:rPr>
              <a:t>creation</a:t>
            </a:r>
            <a:r>
              <a:rPr lang="fr-FR" sz="2400" dirty="0">
                <a:solidFill>
                  <a:srgbClr val="00A76C"/>
                </a:solidFill>
                <a:latin typeface="BNPP Sans Light"/>
                <a:ea typeface="+mj-lt"/>
                <a:cs typeface="Arial"/>
              </a:rPr>
              <a:t> (1/2)</a:t>
            </a:r>
            <a:endParaRPr lang="fr-FR" sz="2400" dirty="0" err="1">
              <a:latin typeface="BNPP Sans Light"/>
              <a:cs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pic>
        <p:nvPicPr>
          <p:cNvPr id="19" name="Image 19" descr="Une image contenant capture d’écran, mètre, rue&#10;&#10;Description générée avec un niveau de confiance très élevé">
            <a:extLst>
              <a:ext uri="{FF2B5EF4-FFF2-40B4-BE49-F238E27FC236}">
                <a16:creationId xmlns:a16="http://schemas.microsoft.com/office/drawing/2014/main" id="{070D47D2-9101-4336-9EDA-68BB99DD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36" y="1807773"/>
            <a:ext cx="1866900" cy="10477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0" name="Image 2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9A3157C-F36F-4C02-8472-B3632C656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66" y="1881637"/>
            <a:ext cx="1666875" cy="895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1" name="Image 21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A8CCE28E-D43D-4C85-ACE0-4E359F9F8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652" y="1757094"/>
            <a:ext cx="1962150" cy="12001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2" name="Image 2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AFCF39D2-2BF3-4649-9B2B-815A103637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66" y="3418217"/>
            <a:ext cx="3286125" cy="24384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3" name="Image 23">
            <a:extLst>
              <a:ext uri="{FF2B5EF4-FFF2-40B4-BE49-F238E27FC236}">
                <a16:creationId xmlns:a16="http://schemas.microsoft.com/office/drawing/2014/main" id="{33179862-BE46-4582-A62D-B0C2A6C0C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0548" y="3414443"/>
            <a:ext cx="3467100" cy="24955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E02EC1D-D488-4CD0-B166-576239AB79C0}"/>
              </a:ext>
            </a:extLst>
          </p:cNvPr>
          <p:cNvSpPr txBox="1"/>
          <p:nvPr/>
        </p:nvSpPr>
        <p:spPr>
          <a:xfrm>
            <a:off x="819509" y="1233577"/>
            <a:ext cx="679761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ial"/>
                <a:cs typeface="Arial"/>
              </a:rPr>
              <a:t>Location: </a:t>
            </a:r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Manage &gt; Content &gt; </a:t>
            </a:r>
            <a:r>
              <a:rPr lang="fr-FR" b="1" dirty="0" err="1">
                <a:solidFill>
                  <a:schemeClr val="bg1"/>
                </a:solidFill>
                <a:latin typeface="Arial"/>
                <a:cs typeface="Arial"/>
              </a:rPr>
              <a:t>Add</a:t>
            </a:r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 content &gt; News</a:t>
            </a:r>
            <a:r>
              <a:rPr lang="fr-FR" dirty="0">
                <a:solidFill>
                  <a:schemeClr val="bg1"/>
                </a:solidFill>
                <a:latin typeface="Arial"/>
                <a:cs typeface="Calibri"/>
              </a:rPr>
              <a:t>​</a:t>
            </a:r>
            <a:endParaRPr lang="fr-FR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E8256E2-55EF-4892-8DE5-93EB9D73A064}"/>
              </a:ext>
            </a:extLst>
          </p:cNvPr>
          <p:cNvSpPr txBox="1"/>
          <p:nvPr/>
        </p:nvSpPr>
        <p:spPr>
          <a:xfrm>
            <a:off x="2924355" y="2216990"/>
            <a:ext cx="3019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/>
              </a:rPr>
              <a:t>&gt;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​</a:t>
            </a:r>
            <a:endParaRPr lang="fr-FR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2D3149A-2E57-41C9-A08F-BD0A4BA4C471}"/>
              </a:ext>
            </a:extLst>
          </p:cNvPr>
          <p:cNvSpPr txBox="1"/>
          <p:nvPr/>
        </p:nvSpPr>
        <p:spPr>
          <a:xfrm>
            <a:off x="5357004" y="2242869"/>
            <a:ext cx="3019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/>
              </a:rPr>
              <a:t>&gt;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​</a:t>
            </a:r>
            <a:endParaRPr lang="fr-FR" dirty="0">
              <a:solidFill>
                <a:schemeClr val="bg1"/>
              </a:solidFill>
              <a:cs typeface="Arial"/>
            </a:endParaRP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514A17C-CD34-4433-A16D-B17BEB8FAB49}"/>
              </a:ext>
            </a:extLst>
          </p:cNvPr>
          <p:cNvCxnSpPr/>
          <p:nvPr/>
        </p:nvCxnSpPr>
        <p:spPr>
          <a:xfrm flipV="1">
            <a:off x="4140679" y="4748841"/>
            <a:ext cx="560718" cy="8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684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A76C"/>
                </a:solidFill>
                <a:latin typeface="BNPP Sans Light"/>
                <a:ea typeface="+mj-lt"/>
                <a:cs typeface="Arial"/>
              </a:rPr>
              <a:t>1. News </a:t>
            </a:r>
            <a:r>
              <a:rPr lang="fr-FR" sz="2400" dirty="0" err="1">
                <a:solidFill>
                  <a:srgbClr val="00A76C"/>
                </a:solidFill>
                <a:latin typeface="BNPP Sans Light"/>
                <a:ea typeface="+mj-lt"/>
                <a:cs typeface="Arial"/>
              </a:rPr>
              <a:t>creation</a:t>
            </a:r>
            <a:r>
              <a:rPr lang="fr-FR" sz="2400" dirty="0">
                <a:solidFill>
                  <a:srgbClr val="00A76C"/>
                </a:solidFill>
                <a:latin typeface="BNPP Sans Light"/>
                <a:ea typeface="+mj-lt"/>
                <a:cs typeface="Arial"/>
              </a:rPr>
              <a:t> (2/2)</a:t>
            </a:r>
            <a:endParaRPr lang="fr-FR" sz="2400" dirty="0" err="1">
              <a:latin typeface="BNPP Sans Light"/>
              <a:cs typeface="Arial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E02EC1D-D488-4CD0-B166-576239AB79C0}"/>
              </a:ext>
            </a:extLst>
          </p:cNvPr>
          <p:cNvSpPr txBox="1"/>
          <p:nvPr/>
        </p:nvSpPr>
        <p:spPr>
          <a:xfrm>
            <a:off x="448574" y="1268083"/>
            <a:ext cx="8626414" cy="5991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dirty="0" err="1">
                <a:solidFill>
                  <a:schemeClr val="bg1"/>
                </a:solidFill>
                <a:ea typeface="+mn-lt"/>
                <a:cs typeface="+mn-lt"/>
              </a:rPr>
              <a:t>Create</a:t>
            </a:r>
            <a:r>
              <a:rPr lang="fr-FR" dirty="0">
                <a:solidFill>
                  <a:schemeClr val="bg1"/>
                </a:solidFill>
                <a:ea typeface="+mn-lt"/>
                <a:cs typeface="+mn-lt"/>
              </a:rPr>
              <a:t> a news </a:t>
            </a:r>
            <a:r>
              <a:rPr lang="fr-FR" dirty="0" err="1">
                <a:solidFill>
                  <a:schemeClr val="bg1"/>
                </a:solidFill>
                <a:ea typeface="+mn-lt"/>
                <a:cs typeface="+mn-lt"/>
              </a:rPr>
              <a:t>theme</a:t>
            </a:r>
            <a:r>
              <a:rPr lang="fr-FR" dirty="0">
                <a:solidFill>
                  <a:schemeClr val="bg1"/>
                </a:solidFill>
                <a:ea typeface="+mn-lt"/>
                <a:cs typeface="+mn-lt"/>
              </a:rPr>
              <a:t> / content type:</a:t>
            </a:r>
            <a:endParaRPr lang="en-US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sz="1600" b="1" dirty="0">
                <a:solidFill>
                  <a:schemeClr val="bg1"/>
                </a:solidFill>
                <a:ea typeface="+mn-lt"/>
                <a:cs typeface="+mn-lt"/>
              </a:rPr>
              <a:t>Manage &gt; Structure &gt; </a:t>
            </a:r>
            <a:r>
              <a:rPr lang="fr-FR" sz="1600" b="1" dirty="0" err="1">
                <a:solidFill>
                  <a:schemeClr val="bg1"/>
                </a:solidFill>
                <a:ea typeface="+mn-lt"/>
                <a:cs typeface="+mn-lt"/>
              </a:rPr>
              <a:t>Taxonomy</a:t>
            </a:r>
            <a:r>
              <a:rPr lang="fr-FR" sz="1600" b="1" dirty="0">
                <a:solidFill>
                  <a:schemeClr val="bg1"/>
                </a:solidFill>
                <a:ea typeface="+mn-lt"/>
                <a:cs typeface="+mn-lt"/>
              </a:rPr>
              <a:t> &gt; </a:t>
            </a:r>
            <a:r>
              <a:rPr lang="fr-FR" sz="1600" b="1" dirty="0" err="1">
                <a:solidFill>
                  <a:schemeClr val="bg1"/>
                </a:solidFill>
                <a:ea typeface="+mn-lt"/>
                <a:cs typeface="+mn-lt"/>
              </a:rPr>
              <a:t>Newsroom</a:t>
            </a:r>
            <a:r>
              <a:rPr lang="fr-FR" sz="1600" b="1" dirty="0">
                <a:solidFill>
                  <a:schemeClr val="bg1"/>
                </a:solidFill>
                <a:ea typeface="+mn-lt"/>
                <a:cs typeface="+mn-lt"/>
              </a:rPr>
              <a:t> content type / </a:t>
            </a:r>
            <a:r>
              <a:rPr lang="fr-FR" sz="1600" b="1" dirty="0" err="1">
                <a:solidFill>
                  <a:schemeClr val="bg1"/>
                </a:solidFill>
                <a:ea typeface="+mn-lt"/>
                <a:cs typeface="+mn-lt"/>
              </a:rPr>
              <a:t>theme</a:t>
            </a:r>
            <a:r>
              <a:rPr lang="fr-FR" sz="1600" b="1" dirty="0">
                <a:solidFill>
                  <a:schemeClr val="bg1"/>
                </a:solidFill>
                <a:ea typeface="+mn-lt"/>
                <a:cs typeface="+mn-lt"/>
              </a:rPr>
              <a:t> &gt; </a:t>
            </a:r>
            <a:r>
              <a:rPr lang="fr-FR" sz="1600" b="1" dirty="0" err="1">
                <a:solidFill>
                  <a:schemeClr val="bg1"/>
                </a:solidFill>
                <a:ea typeface="+mn-lt"/>
                <a:cs typeface="+mn-lt"/>
              </a:rPr>
              <a:t>Add</a:t>
            </a:r>
            <a:r>
              <a:rPr lang="fr-FR" sz="1600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r-FR" sz="1600" b="1" dirty="0" err="1">
                <a:solidFill>
                  <a:schemeClr val="bg1"/>
                </a:solidFill>
                <a:ea typeface="+mn-lt"/>
                <a:cs typeface="+mn-lt"/>
              </a:rPr>
              <a:t>terms</a:t>
            </a:r>
            <a:endParaRPr lang="fr-FR" sz="1600">
              <a:solidFill>
                <a:schemeClr val="bg1"/>
              </a:solidFill>
              <a:cs typeface="Arial"/>
            </a:endParaRPr>
          </a:p>
        </p:txBody>
      </p:sp>
      <p:pic>
        <p:nvPicPr>
          <p:cNvPr id="2" name="Image 6" descr="Une image contenant texte&#10;&#10;Description générée avec un niveau de confiance très élevé">
            <a:extLst>
              <a:ext uri="{FF2B5EF4-FFF2-40B4-BE49-F238E27FC236}">
                <a16:creationId xmlns:a16="http://schemas.microsoft.com/office/drawing/2014/main" id="{8333EC37-6704-4CB5-BE95-3D233CF65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29" y="2756679"/>
            <a:ext cx="1524000" cy="1619250"/>
          </a:xfrm>
          <a:prstGeom prst="rect">
            <a:avLst/>
          </a:prstGeom>
        </p:spPr>
      </p:pic>
      <p:pic>
        <p:nvPicPr>
          <p:cNvPr id="7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668C097A-DED4-4CFA-9A99-0C983AB03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848" y="2140429"/>
            <a:ext cx="1543050" cy="3124200"/>
          </a:xfrm>
          <a:prstGeom prst="rect">
            <a:avLst/>
          </a:prstGeom>
        </p:spPr>
      </p:pic>
      <p:pic>
        <p:nvPicPr>
          <p:cNvPr id="8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B574B2D8-602D-446C-9533-0588FDBF6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884" y="2551891"/>
            <a:ext cx="4438650" cy="202882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AE8C321-D64C-4FD6-BEF1-1E87C97EC767}"/>
              </a:ext>
            </a:extLst>
          </p:cNvPr>
          <p:cNvSpPr txBox="1"/>
          <p:nvPr/>
        </p:nvSpPr>
        <p:spPr>
          <a:xfrm>
            <a:off x="1984076" y="3536831"/>
            <a:ext cx="3019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/>
              </a:rPr>
              <a:t>&gt;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​</a:t>
            </a:r>
            <a:endParaRPr lang="fr-FR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CE2B2AE-4D41-492D-9942-8D517AA46D2A}"/>
              </a:ext>
            </a:extLst>
          </p:cNvPr>
          <p:cNvSpPr txBox="1"/>
          <p:nvPr/>
        </p:nvSpPr>
        <p:spPr>
          <a:xfrm>
            <a:off x="4157933" y="3536831"/>
            <a:ext cx="3019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/>
              </a:rPr>
              <a:t>&gt;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​</a:t>
            </a:r>
            <a:endParaRPr lang="fr-FR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01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BNPP Sans Light"/>
                <a:cs typeface="Arial"/>
              </a:rPr>
              <a:t>2. News configuration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pic>
        <p:nvPicPr>
          <p:cNvPr id="7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F024B9B-168A-4482-88FD-40C6C239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99" y="1022770"/>
            <a:ext cx="2771775" cy="2676525"/>
          </a:xfrm>
          <a:prstGeom prst="rect">
            <a:avLst/>
          </a:prstGeom>
        </p:spPr>
      </p:pic>
      <p:pic>
        <p:nvPicPr>
          <p:cNvPr id="8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649F135F-6093-43C5-B519-5196F058B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754" y="4081373"/>
            <a:ext cx="2381250" cy="16383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878B4BE-3472-42C8-9CFE-22435F2273D3}"/>
              </a:ext>
            </a:extLst>
          </p:cNvPr>
          <p:cNvSpPr txBox="1"/>
          <p:nvPr/>
        </p:nvSpPr>
        <p:spPr>
          <a:xfrm>
            <a:off x="241540" y="2070340"/>
            <a:ext cx="282083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The display </a:t>
            </a:r>
            <a:r>
              <a:rPr lang="fr-FR" b="1" err="1">
                <a:solidFill>
                  <a:schemeClr val="bg1"/>
                </a:solidFill>
                <a:latin typeface="Arial"/>
                <a:cs typeface="Arial"/>
              </a:rPr>
              <a:t>field</a:t>
            </a:r>
            <a:r>
              <a:rPr lang="fr-FR" b="1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​</a:t>
            </a:r>
          </a:p>
          <a:p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"</a:t>
            </a:r>
            <a:r>
              <a:rPr lang="fr-FR" sz="1600" b="1" dirty="0">
                <a:solidFill>
                  <a:schemeClr val="bg1"/>
                </a:solidFill>
                <a:latin typeface="Arial"/>
                <a:cs typeface="Arial"/>
              </a:rPr>
              <a:t>Resource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" 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 display a download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button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 on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result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lists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​</a:t>
            </a:r>
          </a:p>
          <a:p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fr-FR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"</a:t>
            </a:r>
            <a:r>
              <a:rPr lang="fr-FR" sz="1600" b="1" dirty="0" err="1">
                <a:solidFill>
                  <a:schemeClr val="bg1"/>
                </a:solidFill>
                <a:latin typeface="Arial"/>
                <a:cs typeface="Arial"/>
              </a:rPr>
              <a:t>Press</a:t>
            </a:r>
            <a:r>
              <a:rPr lang="fr-FR" sz="1600" b="1" dirty="0">
                <a:solidFill>
                  <a:schemeClr val="bg1"/>
                </a:solidFill>
                <a:latin typeface="Arial"/>
                <a:cs typeface="Arial"/>
              </a:rPr>
              <a:t>-Release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"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will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  display 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press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 contacts on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detail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 page.​</a:t>
            </a:r>
            <a:endParaRPr lang="fr-FR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42CE811-480F-4E34-9ABF-6360328BE075}"/>
              </a:ext>
            </a:extLst>
          </p:cNvPr>
          <p:cNvSpPr txBox="1"/>
          <p:nvPr/>
        </p:nvSpPr>
        <p:spPr>
          <a:xfrm>
            <a:off x="6254151" y="2363638"/>
            <a:ext cx="288984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/>
                <a:cs typeface="Segoe UI"/>
              </a:rPr>
              <a:t>The </a:t>
            </a:r>
            <a:r>
              <a:rPr lang="fr-FR" b="1" dirty="0" err="1">
                <a:solidFill>
                  <a:schemeClr val="bg1"/>
                </a:solidFill>
                <a:latin typeface="Arial"/>
                <a:cs typeface="Segoe UI"/>
              </a:rPr>
              <a:t>theme</a:t>
            </a:r>
            <a:r>
              <a:rPr lang="fr-FR" b="1" dirty="0">
                <a:solidFill>
                  <a:schemeClr val="bg1"/>
                </a:solidFill>
                <a:latin typeface="Arial"/>
                <a:cs typeface="Segoe UI"/>
              </a:rPr>
              <a:t> </a:t>
            </a:r>
            <a:r>
              <a:rPr lang="fr-FR" b="1" dirty="0" err="1">
                <a:solidFill>
                  <a:schemeClr val="bg1"/>
                </a:solidFill>
                <a:latin typeface="Arial"/>
                <a:cs typeface="Segoe UI"/>
              </a:rPr>
              <a:t>field</a:t>
            </a:r>
            <a:r>
              <a:rPr lang="fr-FR" b="1" dirty="0">
                <a:solidFill>
                  <a:schemeClr val="bg1"/>
                </a:solidFill>
                <a:latin typeface="Arial"/>
                <a:cs typeface="Segoe UI"/>
              </a:rPr>
              <a:t>:</a:t>
            </a:r>
            <a:r>
              <a:rPr lang="fr-FR" dirty="0">
                <a:solidFill>
                  <a:schemeClr val="bg1"/>
                </a:solidFill>
                <a:latin typeface="Arial"/>
                <a:cs typeface="Segoe UI"/>
              </a:rPr>
              <a:t>​</a:t>
            </a:r>
            <a:endParaRPr lang="fr-FR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Theme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used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 to change the news main 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color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 in a lot of displays. ​</a:t>
            </a:r>
          </a:p>
          <a:p>
            <a:endParaRPr lang="fr-FR"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A 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color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field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is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available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 on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theme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taxonomy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r-FR" sz="1600" dirty="0" err="1">
                <a:solidFill>
                  <a:schemeClr val="bg1"/>
                </a:solidFill>
                <a:latin typeface="Arial"/>
                <a:cs typeface="Arial"/>
              </a:rPr>
              <a:t>terms</a:t>
            </a:r>
            <a:r>
              <a:rPr lang="fr-FR" sz="1600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  <a:endParaRPr lang="fr-FR" sz="160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CF512EA-94C5-42F8-B9C7-32AF6C7FB016}"/>
              </a:ext>
            </a:extLst>
          </p:cNvPr>
          <p:cNvCxnSpPr/>
          <p:nvPr/>
        </p:nvCxnSpPr>
        <p:spPr>
          <a:xfrm flipV="1">
            <a:off x="2932981" y="1350034"/>
            <a:ext cx="457201" cy="1406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D47CA9A-3339-4D3C-9EBA-5EEDB8A80977}"/>
              </a:ext>
            </a:extLst>
          </p:cNvPr>
          <p:cNvCxnSpPr/>
          <p:nvPr/>
        </p:nvCxnSpPr>
        <p:spPr>
          <a:xfrm>
            <a:off x="3019245" y="3006306"/>
            <a:ext cx="1354349" cy="379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DBC19A4F-F74A-40F7-857D-C52BCEFA240D}"/>
              </a:ext>
            </a:extLst>
          </p:cNvPr>
          <p:cNvCxnSpPr/>
          <p:nvPr/>
        </p:nvCxnSpPr>
        <p:spPr>
          <a:xfrm>
            <a:off x="2924355" y="4412410"/>
            <a:ext cx="629728" cy="603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AD7CC03-AB18-4D2F-A197-CEB522D99CBA}"/>
              </a:ext>
            </a:extLst>
          </p:cNvPr>
          <p:cNvCxnSpPr/>
          <p:nvPr/>
        </p:nvCxnSpPr>
        <p:spPr>
          <a:xfrm flipH="1" flipV="1">
            <a:off x="4287329" y="2618117"/>
            <a:ext cx="2044459" cy="31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8452DA11-B94A-44E5-A4D4-DE18A6008DD7}"/>
              </a:ext>
            </a:extLst>
          </p:cNvPr>
          <p:cNvCxnSpPr/>
          <p:nvPr/>
        </p:nvCxnSpPr>
        <p:spPr>
          <a:xfrm flipH="1">
            <a:off x="5779699" y="3049437"/>
            <a:ext cx="517584" cy="207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26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BNPP Sans Light"/>
                <a:cs typeface="Arial"/>
              </a:rPr>
              <a:t>3. News </a:t>
            </a:r>
            <a:r>
              <a:rPr lang="fr-FR" sz="2400" dirty="0" err="1">
                <a:latin typeface="BNPP Sans Light"/>
                <a:cs typeface="Arial"/>
              </a:rPr>
              <a:t>layers</a:t>
            </a:r>
            <a:endParaRPr lang="fr-FR" dirty="0" err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pic>
        <p:nvPicPr>
          <p:cNvPr id="2" name="Image 9" descr="Une image contenant capture d’écran, rue&#10;&#10;Description générée avec un niveau de confiance très élevé">
            <a:extLst>
              <a:ext uri="{FF2B5EF4-FFF2-40B4-BE49-F238E27FC236}">
                <a16:creationId xmlns:a16="http://schemas.microsoft.com/office/drawing/2014/main" id="{7284E29C-5269-4D63-9622-23DCABBE7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1" y="2023434"/>
            <a:ext cx="1866900" cy="1057275"/>
          </a:xfrm>
          <a:prstGeom prst="rect">
            <a:avLst/>
          </a:prstGeom>
        </p:spPr>
      </p:pic>
      <p:pic>
        <p:nvPicPr>
          <p:cNvPr id="10" name="Image 11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5A753583-881F-4B2F-AB06-D9D49E668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210" y="2097297"/>
            <a:ext cx="1666875" cy="895350"/>
          </a:xfrm>
          <a:prstGeom prst="rect">
            <a:avLst/>
          </a:prstGeom>
        </p:spPr>
      </p:pic>
      <p:pic>
        <p:nvPicPr>
          <p:cNvPr id="12" name="Image 12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98329E85-6B61-4BAF-AC21-B577C6511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6225" y="2015886"/>
            <a:ext cx="2114550" cy="1066800"/>
          </a:xfrm>
          <a:prstGeom prst="rect">
            <a:avLst/>
          </a:prstGeom>
        </p:spPr>
      </p:pic>
      <p:pic>
        <p:nvPicPr>
          <p:cNvPr id="13" name="Image 14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D76F66EA-B6B1-4596-B192-47A78922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233" y="1986232"/>
            <a:ext cx="2400300" cy="1343025"/>
          </a:xfrm>
          <a:prstGeom prst="rect">
            <a:avLst/>
          </a:prstGeom>
        </p:spPr>
      </p:pic>
      <p:pic>
        <p:nvPicPr>
          <p:cNvPr id="15" name="Image 16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E0D037BA-FF49-426D-8EF5-4BF95320C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2790" y="3233288"/>
            <a:ext cx="3343275" cy="2667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D3EC3E14-B2C8-4E99-AED4-2EF6619CF726}"/>
              </a:ext>
            </a:extLst>
          </p:cNvPr>
          <p:cNvSpPr txBox="1"/>
          <p:nvPr/>
        </p:nvSpPr>
        <p:spPr>
          <a:xfrm>
            <a:off x="448574" y="1268083"/>
            <a:ext cx="8626414" cy="654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solidFill>
                  <a:schemeClr val="bg1"/>
                </a:solidFill>
                <a:ea typeface="+mn-lt"/>
                <a:cs typeface="+mn-lt"/>
              </a:rPr>
              <a:t>Location: </a:t>
            </a:r>
            <a:r>
              <a:rPr lang="fr-FR" b="1" dirty="0">
                <a:solidFill>
                  <a:schemeClr val="bg1"/>
                </a:solidFill>
                <a:ea typeface="+mn-lt"/>
                <a:cs typeface="+mn-lt"/>
              </a:rPr>
              <a:t>Content &gt; </a:t>
            </a:r>
            <a:r>
              <a:rPr lang="fr-FR" b="1" dirty="0" err="1">
                <a:solidFill>
                  <a:schemeClr val="bg1"/>
                </a:solidFill>
                <a:ea typeface="+mn-lt"/>
                <a:cs typeface="+mn-lt"/>
              </a:rPr>
              <a:t>Add</a:t>
            </a:r>
            <a:r>
              <a:rPr lang="fr-FR" b="1" dirty="0">
                <a:solidFill>
                  <a:schemeClr val="bg1"/>
                </a:solidFill>
                <a:ea typeface="+mn-lt"/>
                <a:cs typeface="+mn-lt"/>
              </a:rPr>
              <a:t> content &gt; Page / Apollo page &gt; </a:t>
            </a:r>
            <a:r>
              <a:rPr lang="fr-FR" b="1" dirty="0" err="1">
                <a:solidFill>
                  <a:schemeClr val="bg1"/>
                </a:solidFill>
                <a:ea typeface="+mn-lt"/>
                <a:cs typeface="+mn-lt"/>
              </a:rPr>
              <a:t>Add</a:t>
            </a:r>
            <a:r>
              <a:rPr lang="fr-FR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r-FR" b="1" dirty="0" err="1">
                <a:solidFill>
                  <a:schemeClr val="bg1"/>
                </a:solidFill>
                <a:ea typeface="+mn-lt"/>
                <a:cs typeface="+mn-lt"/>
              </a:rPr>
              <a:t>paragraph</a:t>
            </a:r>
            <a:r>
              <a:rPr lang="fr-FR" b="1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fr-FR" dirty="0">
              <a:solidFill>
                <a:schemeClr val="bg1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fr-FR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E3DA5BB-2354-45FF-AF73-C6013BDF1C7C}"/>
              </a:ext>
            </a:extLst>
          </p:cNvPr>
          <p:cNvSpPr txBox="1"/>
          <p:nvPr/>
        </p:nvSpPr>
        <p:spPr>
          <a:xfrm>
            <a:off x="2044461" y="2380892"/>
            <a:ext cx="3019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/>
              </a:rPr>
              <a:t>&gt;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​</a:t>
            </a:r>
            <a:endParaRPr lang="fr-FR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A02057E-5454-49E0-A0F8-2616D4A755EC}"/>
              </a:ext>
            </a:extLst>
          </p:cNvPr>
          <p:cNvSpPr txBox="1"/>
          <p:nvPr/>
        </p:nvSpPr>
        <p:spPr>
          <a:xfrm>
            <a:off x="3933645" y="2380892"/>
            <a:ext cx="3019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/>
              </a:rPr>
              <a:t>&gt;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​</a:t>
            </a:r>
            <a:endParaRPr lang="fr-FR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5A969DC-0ACB-46DE-9908-7294D7CDBD00}"/>
              </a:ext>
            </a:extLst>
          </p:cNvPr>
          <p:cNvSpPr txBox="1"/>
          <p:nvPr/>
        </p:nvSpPr>
        <p:spPr>
          <a:xfrm>
            <a:off x="6305910" y="2380892"/>
            <a:ext cx="30192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Calibri"/>
              </a:rPr>
              <a:t>&gt;</a:t>
            </a:r>
            <a:r>
              <a:rPr lang="fr-FR" dirty="0">
                <a:solidFill>
                  <a:schemeClr val="bg1"/>
                </a:solidFill>
                <a:latin typeface="Calibri"/>
                <a:cs typeface="Calibri"/>
              </a:rPr>
              <a:t>​</a:t>
            </a:r>
            <a:endParaRPr lang="fr-FR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58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BNPP Sans Light"/>
                <a:cs typeface="Arial"/>
              </a:rPr>
              <a:t>3. A. News – Search</a:t>
            </a:r>
            <a:r>
              <a:rPr lang="fr-FR" sz="2400">
                <a:latin typeface="BNPP Sans Light"/>
                <a:cs typeface="Arial"/>
              </a:rPr>
              <a:t>/List (1/2)</a:t>
            </a:r>
            <a:endParaRPr lang="fr-FR" dirty="0" err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7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BE1472C2-4C17-4705-AEE2-074980E45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030" y="211886"/>
            <a:ext cx="1371600" cy="18859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C5B98698-A764-46F9-85B2-082957C817CA}"/>
              </a:ext>
            </a:extLst>
          </p:cNvPr>
          <p:cNvSpPr txBox="1"/>
          <p:nvPr/>
        </p:nvSpPr>
        <p:spPr>
          <a:xfrm>
            <a:off x="327805" y="1362974"/>
            <a:ext cx="417518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err="1">
                <a:solidFill>
                  <a:schemeClr val="bg1"/>
                </a:solidFill>
                <a:latin typeface="Arial"/>
                <a:cs typeface="Segoe UI"/>
              </a:rPr>
              <a:t>Presentation</a:t>
            </a:r>
            <a:r>
              <a:rPr lang="fr-FR" b="1" dirty="0">
                <a:solidFill>
                  <a:schemeClr val="bg1"/>
                </a:solidFill>
                <a:latin typeface="Arial"/>
                <a:cs typeface="Segoe UI"/>
              </a:rPr>
              <a:t>:</a:t>
            </a:r>
            <a:r>
              <a:rPr lang="en-US" b="1" dirty="0">
                <a:solidFill>
                  <a:schemeClr val="bg1"/>
                </a:solidFill>
                <a:latin typeface="Arial"/>
                <a:cs typeface="Segoe UI"/>
              </a:rPr>
              <a:t>​</a:t>
            </a:r>
          </a:p>
          <a:p>
            <a:r>
              <a:rPr lang="fr-FR" sz="1600" dirty="0">
                <a:solidFill>
                  <a:schemeClr val="bg1"/>
                </a:solidFill>
                <a:latin typeface="Arial"/>
                <a:cs typeface="Segoe UI"/>
              </a:rPr>
              <a:t>This layer shows all published news available on your site. It also provides a search form to </a:t>
            </a:r>
            <a:r>
              <a:rPr lang="fr-FR" sz="1600">
                <a:solidFill>
                  <a:schemeClr val="bg1"/>
                </a:solidFill>
                <a:latin typeface="Arial"/>
                <a:cs typeface="Segoe UI"/>
              </a:rPr>
              <a:t>filter displayed news.​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DB0CB94-4D1B-4E93-8869-9B3F98660D64}"/>
              </a:ext>
            </a:extLst>
          </p:cNvPr>
          <p:cNvSpPr txBox="1"/>
          <p:nvPr/>
        </p:nvSpPr>
        <p:spPr>
          <a:xfrm>
            <a:off x="439947" y="3140015"/>
            <a:ext cx="3847381" cy="23339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b="1">
                <a:solidFill>
                  <a:schemeClr val="bg1"/>
                </a:solidFill>
                <a:ea typeface="+mn-lt"/>
                <a:cs typeface="+mn-lt"/>
              </a:rPr>
              <a:t>News list header:</a:t>
            </a:r>
            <a:endParaRPr lang="fr-FR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1600">
                <a:solidFill>
                  <a:schemeClr val="bg1"/>
                </a:solidFill>
                <a:ea typeface="+mn-lt"/>
                <a:cs typeface="+mn-lt"/>
              </a:rPr>
              <a:t>The news list header is dynamically generated. It can be replaced by theme informations if only one theme is selected.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fr-FR" sz="1600">
                <a:solidFill>
                  <a:schemeClr val="bg1"/>
                </a:solidFill>
                <a:ea typeface="+mn-lt"/>
                <a:cs typeface="+mn-lt"/>
              </a:rPr>
              <a:t>This header can also be replaced by some paragraphs. See following paragraphs for more infos.</a:t>
            </a:r>
            <a:endParaRPr lang="fr-FR">
              <a:solidFill>
                <a:schemeClr val="bg1"/>
              </a:solidFill>
              <a:cs typeface="Arial"/>
            </a:endParaRPr>
          </a:p>
          <a:p>
            <a:pPr algn="l"/>
            <a:endParaRPr lang="fr-FR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16" name="Image 7">
            <a:extLst>
              <a:ext uri="{FF2B5EF4-FFF2-40B4-BE49-F238E27FC236}">
                <a16:creationId xmlns:a16="http://schemas.microsoft.com/office/drawing/2014/main" id="{883A0B80-C593-4E85-B814-D25F36250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667" y="2377116"/>
            <a:ext cx="3495675" cy="1524000"/>
          </a:xfrm>
          <a:prstGeom prst="rect">
            <a:avLst/>
          </a:prstGeom>
        </p:spPr>
      </p:pic>
      <p:pic>
        <p:nvPicPr>
          <p:cNvPr id="20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B8031F82-8AF4-45DA-AF18-6D8D4E882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290" y="4331539"/>
            <a:ext cx="3324225" cy="1685925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FFE2067-7614-408A-85D8-2DEFBB3AA7D1}"/>
              </a:ext>
            </a:extLst>
          </p:cNvPr>
          <p:cNvCxnSpPr/>
          <p:nvPr/>
        </p:nvCxnSpPr>
        <p:spPr>
          <a:xfrm>
            <a:off x="6719978" y="3937955"/>
            <a:ext cx="0" cy="310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872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BNPP Sans Light"/>
                <a:cs typeface="Arial"/>
              </a:rPr>
              <a:t>3. A. News – Search</a:t>
            </a:r>
            <a:r>
              <a:rPr lang="fr-FR" sz="2400">
                <a:latin typeface="BNPP Sans Light"/>
                <a:cs typeface="Arial"/>
              </a:rPr>
              <a:t>/List (2/2)</a:t>
            </a:r>
            <a:endParaRPr lang="fr-FR" dirty="0" err="1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02A4651-643E-4E2C-95C0-1F2BD6040D83}"/>
              </a:ext>
            </a:extLst>
          </p:cNvPr>
          <p:cNvSpPr txBox="1"/>
          <p:nvPr/>
        </p:nvSpPr>
        <p:spPr>
          <a:xfrm>
            <a:off x="474453" y="2329132"/>
            <a:ext cx="2838091" cy="18353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FR" b="1">
                <a:solidFill>
                  <a:schemeClr val="bg1"/>
                </a:solidFill>
              </a:rPr>
              <a:t>Prefilter</a:t>
            </a:r>
            <a:r>
              <a:rPr lang="fr-FR" b="1">
                <a:solidFill>
                  <a:schemeClr val="bg1"/>
                </a:solidFill>
                <a:ea typeface="+mn-lt"/>
                <a:cs typeface="+mn-lt"/>
              </a:rPr>
              <a:t> news list: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FR" sz="1600">
                <a:solidFill>
                  <a:schemeClr val="bg1"/>
                </a:solidFill>
                <a:ea typeface="+mn-lt"/>
                <a:cs typeface="+mn-lt"/>
              </a:rPr>
              <a:t>You can prefilter your result list using themes and content types.</a:t>
            </a:r>
            <a:endParaRPr lang="en-US" sz="160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r>
              <a:rPr lang="fr-FR" sz="1600">
                <a:solidFill>
                  <a:schemeClr val="bg1"/>
                </a:solidFill>
                <a:ea typeface="+mn-lt"/>
                <a:cs typeface="+mn-lt"/>
              </a:rPr>
              <a:t>When a list is prefiltered, exposed filters are no longer availables.</a:t>
            </a:r>
            <a:endParaRPr lang="fr-FR">
              <a:solidFill>
                <a:schemeClr val="bg1"/>
              </a:solidFill>
              <a:cs typeface="Arial"/>
            </a:endParaRPr>
          </a:p>
        </p:txBody>
      </p:sp>
      <p:pic>
        <p:nvPicPr>
          <p:cNvPr id="18" name="Image 18" descr="Une image contenant chien, capture d’écran, photo, petit&#10;&#10;Description générée avec un niveau de confiance très élevé">
            <a:extLst>
              <a:ext uri="{FF2B5EF4-FFF2-40B4-BE49-F238E27FC236}">
                <a16:creationId xmlns:a16="http://schemas.microsoft.com/office/drawing/2014/main" id="{00295F3D-AF18-4549-9403-3B300D6FD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" t="24423" r="2138" b="20000"/>
          <a:stretch/>
        </p:blipFill>
        <p:spPr>
          <a:xfrm>
            <a:off x="3812876" y="3248844"/>
            <a:ext cx="5106605" cy="2491929"/>
          </a:xfrm>
          <a:prstGeom prst="rect">
            <a:avLst/>
          </a:prstGeom>
        </p:spPr>
      </p:pic>
      <p:pic>
        <p:nvPicPr>
          <p:cNvPr id="19" name="Image 19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08F81A28-C710-439B-A1C1-B94BAE54D3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2" t="33654" r="39080" b="30929"/>
          <a:stretch/>
        </p:blipFill>
        <p:spPr>
          <a:xfrm>
            <a:off x="5218981" y="983798"/>
            <a:ext cx="2786339" cy="1912282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0D6C359-4975-4CC6-9BBA-3A0125D4A06C}"/>
              </a:ext>
            </a:extLst>
          </p:cNvPr>
          <p:cNvCxnSpPr/>
          <p:nvPr/>
        </p:nvCxnSpPr>
        <p:spPr>
          <a:xfrm>
            <a:off x="6564702" y="2894159"/>
            <a:ext cx="0" cy="310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911A021-E964-490B-8650-6AAF5B8EEE85}"/>
              </a:ext>
            </a:extLst>
          </p:cNvPr>
          <p:cNvCxnSpPr>
            <a:cxnSpLocks/>
          </p:cNvCxnSpPr>
          <p:nvPr/>
        </p:nvCxnSpPr>
        <p:spPr>
          <a:xfrm>
            <a:off x="2958861" y="3877571"/>
            <a:ext cx="750497" cy="61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9225E61-5F9A-462A-998F-DF378F927A95}"/>
              </a:ext>
            </a:extLst>
          </p:cNvPr>
          <p:cNvSpPr/>
          <p:nvPr/>
        </p:nvSpPr>
        <p:spPr>
          <a:xfrm>
            <a:off x="3786996" y="4455542"/>
            <a:ext cx="5201728" cy="172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5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60000" cy="720080"/>
          </a:xfrm>
        </p:spPr>
        <p:txBody>
          <a:bodyPr>
            <a:normAutofit/>
          </a:bodyPr>
          <a:lstStyle/>
          <a:p>
            <a:r>
              <a:rPr lang="fr-FR" sz="2400">
                <a:latin typeface="BNPP Sans Light"/>
                <a:cs typeface="Arial"/>
              </a:rPr>
              <a:t>3. B. Header focus tab (1/3)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en-GB" noProof="0"/>
              <a:t>Presentation title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276219AF-F5ED-455B-A512-B03AB3602319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C3A86C7-B896-479B-83F5-6389149CB2B9}"/>
              </a:ext>
            </a:extLst>
          </p:cNvPr>
          <p:cNvSpPr txBox="1"/>
          <p:nvPr/>
        </p:nvSpPr>
        <p:spPr>
          <a:xfrm>
            <a:off x="327805" y="1362974"/>
            <a:ext cx="613338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Arial"/>
                <a:cs typeface="Segoe UI"/>
              </a:rPr>
              <a:t>Presentation:</a:t>
            </a:r>
            <a:r>
              <a:rPr lang="en-US" b="1">
                <a:solidFill>
                  <a:schemeClr val="bg1"/>
                </a:solidFill>
                <a:latin typeface="Arial"/>
                <a:cs typeface="Segoe UI"/>
              </a:rPr>
              <a:t>​</a:t>
            </a:r>
          </a:p>
          <a:p>
            <a:r>
              <a:rPr lang="en-US" sz="1600" dirty="0">
                <a:solidFill>
                  <a:schemeClr val="bg1"/>
                </a:solidFill>
                <a:latin typeface="Arial"/>
                <a:cs typeface="Segoe UI"/>
              </a:rPr>
              <a:t>This layer allows you to have a similar header on multiple pages, with an integrated navigation. Therefore, the layer isn't automatically </a:t>
            </a:r>
            <a:r>
              <a:rPr lang="en-US" sz="1600">
                <a:solidFill>
                  <a:schemeClr val="bg1"/>
                </a:solidFill>
                <a:latin typeface="Arial"/>
                <a:cs typeface="Segoe UI"/>
              </a:rPr>
              <a:t>generated in each pages, a proper contribution needs to be done.</a:t>
            </a:r>
          </a:p>
          <a:p>
            <a:r>
              <a:rPr lang="en-US" sz="1600">
                <a:solidFill>
                  <a:schemeClr val="bg1"/>
                </a:solidFill>
                <a:latin typeface="Arial"/>
                <a:cs typeface="Segoe UI"/>
              </a:rPr>
              <a:t>The header focus tab aims to be the first paragraph of a page content. If not, it will not properly display its content.</a:t>
            </a:r>
            <a:endParaRPr lang="en-US" sz="1600" dirty="0">
              <a:solidFill>
                <a:schemeClr val="bg1"/>
              </a:solidFill>
              <a:latin typeface="Arial"/>
              <a:cs typeface="Segoe UI"/>
            </a:endParaRPr>
          </a:p>
        </p:txBody>
      </p:sp>
      <p:pic>
        <p:nvPicPr>
          <p:cNvPr id="9" name="Image 9" descr="Une image contenant capture d’écran, portable, ordinateur&#10;&#10;Description générée avec un niveau de confiance très élevé">
            <a:extLst>
              <a:ext uri="{FF2B5EF4-FFF2-40B4-BE49-F238E27FC236}">
                <a16:creationId xmlns:a16="http://schemas.microsoft.com/office/drawing/2014/main" id="{38E6A8F7-8AED-46E4-B25A-350CC5400B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16" t="32540" r="12789" b="45489"/>
          <a:stretch/>
        </p:blipFill>
        <p:spPr>
          <a:xfrm>
            <a:off x="6875254" y="258793"/>
            <a:ext cx="1673529" cy="1299799"/>
          </a:xfrm>
          <a:prstGeom prst="rect">
            <a:avLst/>
          </a:prstGeom>
        </p:spPr>
      </p:pic>
      <p:pic>
        <p:nvPicPr>
          <p:cNvPr id="10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731629C5-4401-4A96-BB10-74D4BFEB8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8" t="19039" r="37824" b="1663"/>
          <a:stretch/>
        </p:blipFill>
        <p:spPr>
          <a:xfrm>
            <a:off x="517585" y="3158131"/>
            <a:ext cx="2083797" cy="2757305"/>
          </a:xfrm>
          <a:prstGeom prst="rect">
            <a:avLst/>
          </a:prstGeom>
        </p:spPr>
      </p:pic>
      <p:pic>
        <p:nvPicPr>
          <p:cNvPr id="11" name="Image 11" descr="Une image contenant capture d’écran, moniteur, ordinateur, écran&#10;&#10;Description générée avec un niveau de confiance très élevé">
            <a:extLst>
              <a:ext uri="{FF2B5EF4-FFF2-40B4-BE49-F238E27FC236}">
                <a16:creationId xmlns:a16="http://schemas.microsoft.com/office/drawing/2014/main" id="{44640C8E-5486-42E7-B51D-AE813EDA25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" t="37081" r="2206" b="-197"/>
          <a:stretch/>
        </p:blipFill>
        <p:spPr>
          <a:xfrm>
            <a:off x="4192437" y="3158131"/>
            <a:ext cx="3968157" cy="2402505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A4ADF64-1FAA-443A-B5DB-0CB7871B92FE}"/>
              </a:ext>
            </a:extLst>
          </p:cNvPr>
          <p:cNvCxnSpPr/>
          <p:nvPr/>
        </p:nvCxnSpPr>
        <p:spPr>
          <a:xfrm>
            <a:off x="2769079" y="4300266"/>
            <a:ext cx="119044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104015"/>
      </p:ext>
    </p:extLst>
  </p:cSld>
  <p:clrMapOvr>
    <a:masterClrMapping/>
  </p:clrMapOvr>
</p:sld>
</file>

<file path=ppt/theme/theme1.xml><?xml version="1.0" encoding="utf-8"?>
<a:theme xmlns:a="http://schemas.openxmlformats.org/drawingml/2006/main" name="ARVAL-PPT-EN-1-.potx">
  <a:themeElements>
    <a:clrScheme name="BNPP">
      <a:dk1>
        <a:srgbClr val="000000"/>
      </a:dk1>
      <a:lt1>
        <a:srgbClr val="FFFFFF"/>
      </a:lt1>
      <a:dk2>
        <a:srgbClr val="939598"/>
      </a:dk2>
      <a:lt2>
        <a:srgbClr val="F0F0F0"/>
      </a:lt2>
      <a:accent1>
        <a:srgbClr val="00A76C"/>
      </a:accent1>
      <a:accent2>
        <a:srgbClr val="82A44A"/>
      </a:accent2>
      <a:accent3>
        <a:srgbClr val="BFBFBF"/>
      </a:accent3>
      <a:accent4>
        <a:srgbClr val="D2DCAA"/>
      </a:accent4>
      <a:accent5>
        <a:srgbClr val="A0C873"/>
      </a:accent5>
      <a:accent6>
        <a:srgbClr val="00A76C"/>
      </a:accent6>
      <a:hlink>
        <a:srgbClr val="A0C873"/>
      </a:hlink>
      <a:folHlink>
        <a:srgbClr val="3C9146"/>
      </a:folHlink>
    </a:clrScheme>
    <a:fontScheme name="BNP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>
          <a:noFill/>
        </a:ln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defRPr sz="1400" dirty="0" smtClean="0">
            <a:solidFill>
              <a:schemeClr val="accent4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g xmlns="9F3AF71A-4826-4F84-A5FB-A70F93D43E60" xsi:nil="true"/>
    <_dlc_ExpireDateSaved xmlns="http://schemas.microsoft.com/sharepoint/v3" xsi:nil="true"/>
    <_dlc_ExpireDate xmlns="http://schemas.microsoft.com/sharepoint/v3">2021-06-08T09:49:44+00:00</_dlc_Expire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79084C52A83A488AEAED393519E8A7" ma:contentTypeVersion="4" ma:contentTypeDescription="Create a new document." ma:contentTypeScope="" ma:versionID="bb39295e9eed6bd672a25957c719ef61">
  <xsd:schema xmlns:xsd="http://www.w3.org/2001/XMLSchema" xmlns:xs="http://www.w3.org/2001/XMLSchema" xmlns:p="http://schemas.microsoft.com/office/2006/metadata/properties" xmlns:ns1="http://schemas.microsoft.com/sharepoint/v3" xmlns:ns2="9F3AF71A-4826-4F84-A5FB-A70F93D43E60" xmlns:ns3="http://schemas.microsoft.com/sharepoint/v4" xmlns:ns4="aa6cc274-cc10-45a6-af82-37a5088104b3" targetNamespace="http://schemas.microsoft.com/office/2006/metadata/properties" ma:root="true" ma:fieldsID="67096124f211a4a1106c9907c90dc1c9" ns1:_="" ns2:_="" ns3:_="" ns4:_="">
    <xsd:import namespace="http://schemas.microsoft.com/sharepoint/v3"/>
    <xsd:import namespace="9F3AF71A-4826-4F84-A5FB-A70F93D43E60"/>
    <xsd:import namespace="http://schemas.microsoft.com/sharepoint/v4"/>
    <xsd:import namespace="aa6cc274-cc10-45a6-af82-37a5088104b3"/>
    <xsd:element name="properties">
      <xsd:complexType>
        <xsd:sequence>
          <xsd:element name="documentManagement">
            <xsd:complexType>
              <xsd:all>
                <xsd:element ref="ns1:_dlc_Exempt" minOccurs="0"/>
                <xsd:element ref="ns1:_dlc_ExpireDateSaved" minOccurs="0"/>
                <xsd:element ref="ns1:_dlc_ExpireDate" minOccurs="0"/>
                <xsd:element ref="ns2:Tag" minOccurs="0"/>
                <xsd:element ref="ns3:IconOverlay" minOccurs="0"/>
                <xsd:element ref="ns1:_vti_ItemDeclaredRecord" minOccurs="0"/>
                <xsd:element ref="ns1:_vti_ItemHoldRecordStatu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8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9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0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vti_ItemDeclaredRecord" ma:index="13" nillable="true" ma:displayName="Declared Record" ma:description="" ma:hidden="true" ma:internalName="_vti_ItemDeclaredRecord" ma:readOnly="true">
      <xsd:simpleType>
        <xsd:restriction base="dms:DateTime"/>
      </xsd:simpleType>
    </xsd:element>
    <xsd:element name="_vti_ItemHoldRecordStatus" ma:index="14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AF71A-4826-4F84-A5FB-A70F93D43E60" elementFormDefault="qualified">
    <xsd:import namespace="http://schemas.microsoft.com/office/2006/documentManagement/types"/>
    <xsd:import namespace="http://schemas.microsoft.com/office/infopath/2007/PartnerControls"/>
    <xsd:element name="Tag" ma:index="11" nillable="true" ma:displayName="Tag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cc274-cc10-45a6-af82-37a5088104b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A6CB8777D5CA2240B9ED3DC4C10DE894|-1458936444" UniqueId="2aba43e8-cafa-4e60-b854-91b49d23f7c7">
      <p:Name>Retention</p:Name>
      <p:Description>Automatic scheduling of content for processing, and performing a retention action on content that has reached its due date.</p:Description>
      <p:CustomData>
        <Schedules nextStageId="6">
          <Schedule type="Default">
            <stages>
              <data stageId="1">
                <formula id="Microsoft.Office.RecordsManagement.PolicyFeatures.Expiration.Formula.BuiltIn">
                  <number>1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Drafts"/>
              </data>
              <data stageId="2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DeletePreviousVersions"/>
              </data>
              <data stageId="3">
                <formula id="Microsoft.Office.RecordsManagement.PolicyFeatures.Expiration.Formula.BuiltIn">
                  <number>36</number>
                  <property>Modified</property>
                  <propertyId>28cf69c5-fa48-462a-b5cd-27b6f9d2bd5f</propertyId>
                  <period>months</period>
                </formula>
                <action type="workflow" id="0f43de15-46cf-4b30-ba7d-ea0667596405"/>
              </data>
              <data stageId="4">
                <formula id="Microsoft.Office.RecordsManagement.PolicyFeatures.Expiration.Formula.BuiltIn">
                  <number>2</number>
                  <property>Created</property>
                  <propertyId>8c06beca-0777-48f7-91c7-6da68bc07b69</propertyId>
                  <period>years</period>
                </formula>
                <action type="action" id="Microsoft.Office.RecordsManagement.PolicyFeatures.Expiration.Action.Record"/>
              </data>
              <data stageId="5" stageDeleted="true"/>
            </stages>
          </Schedule>
        </Schedules>
      </p:CustomData>
    </p:PolicyItem>
  </p:PolicyItems>
</p:Policy>
</file>

<file path=customXml/itemProps1.xml><?xml version="1.0" encoding="utf-8"?>
<ds:datastoreItem xmlns:ds="http://schemas.openxmlformats.org/officeDocument/2006/customXml" ds:itemID="{222FAFE0-B35C-45CD-8136-0A4AA6F32E2D}">
  <ds:schemaRefs>
    <ds:schemaRef ds:uri="http://schemas.microsoft.com/office/2006/metadata/properties"/>
    <ds:schemaRef ds:uri="http://schemas.microsoft.com/office/infopath/2007/PartnerControls"/>
    <ds:schemaRef ds:uri="0fb87b55-b087-441e-81ac-7a833c52e54f"/>
  </ds:schemaRefs>
</ds:datastoreItem>
</file>

<file path=customXml/itemProps2.xml><?xml version="1.0" encoding="utf-8"?>
<ds:datastoreItem xmlns:ds="http://schemas.openxmlformats.org/officeDocument/2006/customXml" ds:itemID="{E916F1A1-1DBB-4D63-BDAD-9372393F70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345825-E937-45D5-B306-F5CEB9CDE943}"/>
</file>

<file path=customXml/itemProps4.xml><?xml version="1.0" encoding="utf-8"?>
<ds:datastoreItem xmlns:ds="http://schemas.openxmlformats.org/officeDocument/2006/customXml" ds:itemID="{8A7C867B-8000-4438-A012-33BBDE95E394}"/>
</file>

<file path=docProps/app.xml><?xml version="1.0" encoding="utf-8"?>
<Properties xmlns="http://schemas.openxmlformats.org/officeDocument/2006/extended-properties" xmlns:vt="http://schemas.openxmlformats.org/officeDocument/2006/docPropsVTypes">
  <Template>ARVAL-PPT-EN-1-.potx</Template>
  <TotalTime>4</TotalTime>
  <Words>692</Words>
  <Application>Microsoft Office PowerPoint</Application>
  <PresentationFormat>Affichage à l'écran (4:3)</PresentationFormat>
  <Paragraphs>111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Arial</vt:lpstr>
      <vt:lpstr>Arial Narrow</vt:lpstr>
      <vt:lpstr>Arial,Sans-Serif</vt:lpstr>
      <vt:lpstr>BNPP Sans Light</vt:lpstr>
      <vt:lpstr>Calibri</vt:lpstr>
      <vt:lpstr>Wingdings</vt:lpstr>
      <vt:lpstr>ARVAL-PPT-EN-1-.potx</vt:lpstr>
      <vt:lpstr>Feuille de calcul</vt:lpstr>
      <vt:lpstr>Creating a newsroom on the CMS </vt:lpstr>
      <vt:lpstr>Présentation PowerPoint</vt:lpstr>
      <vt:lpstr>1. News creation (1/2)</vt:lpstr>
      <vt:lpstr>1. News creation (2/2)</vt:lpstr>
      <vt:lpstr>2. News configuration</vt:lpstr>
      <vt:lpstr>3. News layers</vt:lpstr>
      <vt:lpstr>3. A. News – Search/List (1/2)</vt:lpstr>
      <vt:lpstr>3. A. News – Search/List (2/2)</vt:lpstr>
      <vt:lpstr>3. B. Header focus tab (1/3)</vt:lpstr>
      <vt:lpstr>3. B. Header focus tab (2/3)</vt:lpstr>
      <vt:lpstr>3. B. Header focus tab (3/3)</vt:lpstr>
      <vt:lpstr>3. C. News highlight</vt:lpstr>
      <vt:lpstr>3. D. News highlight banner</vt:lpstr>
      <vt:lpstr>3. E. Newsroom – Quote banner</vt:lpstr>
      <vt:lpstr>3. F. News banner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WITTMANN Marie-France</dc:creator>
  <cp:lastModifiedBy>Christophe VILBERT</cp:lastModifiedBy>
  <cp:revision>1272</cp:revision>
  <cp:lastPrinted>2015-02-25T12:09:14Z</cp:lastPrinted>
  <dcterms:created xsi:type="dcterms:W3CDTF">2015-06-24T07:35:38Z</dcterms:created>
  <dcterms:modified xsi:type="dcterms:W3CDTF">2020-06-08T09:08:24Z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0x010100C979084C52A83A488AEAED393519E8A7</vt:lpwstr>
  </property>
  <property fmtid="{D5CDD505-2E9C-101B-9397-08002B2CF9AE}" pid="3" name="_dlc_policyId">
    <vt:lpwstr>0x010100A6CB8777D5CA2240B9ED3DC4C10DE894|-1458936444</vt:lpwstr>
  </property>
  <property fmtid="{D5CDD505-2E9C-101B-9397-08002B2CF9AE}" pid="4" name="ItemRetentionFormula">
    <vt:lpwstr>&lt;formula id="Microsoft.Office.RecordsManagement.PolicyFeatures.Expiration.Formula.BuiltIn"&gt;&lt;number&gt;1&lt;/number&gt;&lt;property&gt;Created&lt;/property&gt;&lt;propertyId&gt;8c06beca-0777-48f7-91c7-6da68bc07b69&lt;/propertyId&gt;&lt;period&gt;years&lt;/period&gt;&lt;/formula&gt;</vt:lpwstr>
  </property>
</Properties>
</file>