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53" r:id="rId5"/>
    <p:sldId id="459" r:id="rId6"/>
    <p:sldId id="460" r:id="rId7"/>
    <p:sldId id="462" r:id="rId8"/>
    <p:sldId id="469" r:id="rId9"/>
    <p:sldId id="461" r:id="rId10"/>
    <p:sldId id="473" r:id="rId11"/>
    <p:sldId id="470" r:id="rId12"/>
    <p:sldId id="472" r:id="rId13"/>
    <p:sldId id="474" r:id="rId14"/>
    <p:sldId id="467" r:id="rId15"/>
    <p:sldId id="468" r:id="rId16"/>
    <p:sldId id="475" r:id="rId17"/>
    <p:sldId id="476" r:id="rId18"/>
    <p:sldId id="477" r:id="rId19"/>
    <p:sldId id="478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B827D17-C8E1-453D-9076-68613F9EF1EA}">
          <p14:sldIdLst>
            <p14:sldId id="353"/>
            <p14:sldId id="459"/>
            <p14:sldId id="460"/>
            <p14:sldId id="462"/>
            <p14:sldId id="469"/>
            <p14:sldId id="461"/>
            <p14:sldId id="473"/>
            <p14:sldId id="470"/>
            <p14:sldId id="472"/>
            <p14:sldId id="474"/>
            <p14:sldId id="467"/>
            <p14:sldId id="468"/>
            <p14:sldId id="475"/>
            <p14:sldId id="476"/>
            <p14:sldId id="477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A00"/>
    <a:srgbClr val="FF0000"/>
    <a:srgbClr val="FFFF00"/>
    <a:srgbClr val="FF9900"/>
    <a:srgbClr val="D7D7D7"/>
    <a:srgbClr val="00A76C"/>
    <a:srgbClr val="64A05A"/>
    <a:srgbClr val="DC7D32"/>
    <a:srgbClr val="F0F050"/>
    <a:srgbClr val="DCD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338C0-B1E7-9C64-9D08-D52BAADE0336}" v="311" dt="2020-05-28T13:36:32.041"/>
    <p1510:client id="{A36838AA-3249-4DF0-8D11-A6013A49BB8D}" v="1" dt="2019-11-29T15:58:21.918"/>
    <p1510:client id="{B4628C65-7E46-13E2-7E06-277793769FB9}" v="2472" dt="2020-05-27T15:35:04.685"/>
    <p1510:client id="{C85DAE8E-97AE-EB9A-3B69-08D0F89F9588}" v="366" dt="2020-05-26T15:53:16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4971" autoAdjust="0"/>
  </p:normalViewPr>
  <p:slideViewPr>
    <p:cSldViewPr>
      <p:cViewPr>
        <p:scale>
          <a:sx n="300" d="100"/>
          <a:sy n="300" d="100"/>
        </p:scale>
        <p:origin x="-3882" y="-3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BOUSCHARAIN" userId="S::jonas.bouscharain@niji.fr::9f14ac0a-83a9-42fd-acf2-61b675ad6733" providerId="AD" clId="Web-{B4628C65-7E46-13E2-7E06-277793769FB9}"/>
    <pc:docChg chg="addSld delSld modSld sldOrd modSection">
      <pc:chgData name="Jonas BOUSCHARAIN" userId="S::jonas.bouscharain@niji.fr::9f14ac0a-83a9-42fd-acf2-61b675ad6733" providerId="AD" clId="Web-{B4628C65-7E46-13E2-7E06-277793769FB9}" dt="2020-05-27T15:35:04.685" v="2448" actId="1076"/>
      <pc:docMkLst>
        <pc:docMk/>
      </pc:docMkLst>
      <pc:sldChg chg="modSp">
        <pc:chgData name="Jonas BOUSCHARAIN" userId="S::jonas.bouscharain@niji.fr::9f14ac0a-83a9-42fd-acf2-61b675ad6733" providerId="AD" clId="Web-{B4628C65-7E46-13E2-7E06-277793769FB9}" dt="2020-05-27T14:57:36.242" v="2238" actId="20577"/>
        <pc:sldMkLst>
          <pc:docMk/>
          <pc:sldMk cId="846203687" sldId="459"/>
        </pc:sldMkLst>
        <pc:spChg chg="mod">
          <ac:chgData name="Jonas BOUSCHARAIN" userId="S::jonas.bouscharain@niji.fr::9f14ac0a-83a9-42fd-acf2-61b675ad6733" providerId="AD" clId="Web-{B4628C65-7E46-13E2-7E06-277793769FB9}" dt="2020-05-27T14:57:36.242" v="2238" actId="20577"/>
          <ac:spMkLst>
            <pc:docMk/>
            <pc:sldMk cId="846203687" sldId="459"/>
            <ac:spMk id="8" creationId="{00000000-0000-0000-0000-000000000000}"/>
          </ac:spMkLst>
        </pc:spChg>
      </pc:sldChg>
      <pc:sldChg chg="modSp">
        <pc:chgData name="Jonas BOUSCHARAIN" userId="S::jonas.bouscharain@niji.fr::9f14ac0a-83a9-42fd-acf2-61b675ad6733" providerId="AD" clId="Web-{B4628C65-7E46-13E2-7E06-277793769FB9}" dt="2020-05-27T08:47:00.978" v="373" actId="20577"/>
        <pc:sldMkLst>
          <pc:docMk/>
          <pc:sldMk cId="3436846833" sldId="460"/>
        </pc:sldMkLst>
        <pc:spChg chg="mod">
          <ac:chgData name="Jonas BOUSCHARAIN" userId="S::jonas.bouscharain@niji.fr::9f14ac0a-83a9-42fd-acf2-61b675ad6733" providerId="AD" clId="Web-{B4628C65-7E46-13E2-7E06-277793769FB9}" dt="2020-05-27T08:46:43.447" v="363" actId="20577"/>
          <ac:spMkLst>
            <pc:docMk/>
            <pc:sldMk cId="3436846833" sldId="460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08:47:00.978" v="373" actId="20577"/>
          <ac:spMkLst>
            <pc:docMk/>
            <pc:sldMk cId="3436846833" sldId="460"/>
            <ac:spMk id="3" creationId="{00000000-0000-0000-0000-000000000000}"/>
          </ac:spMkLst>
        </pc:spChg>
      </pc:sldChg>
      <pc:sldChg chg="addSp delSp modSp">
        <pc:chgData name="Jonas BOUSCHARAIN" userId="S::jonas.bouscharain@niji.fr::9f14ac0a-83a9-42fd-acf2-61b675ad6733" providerId="AD" clId="Web-{B4628C65-7E46-13E2-7E06-277793769FB9}" dt="2020-05-27T14:13:09.667" v="2059" actId="20577"/>
        <pc:sldMkLst>
          <pc:docMk/>
          <pc:sldMk cId="41120603" sldId="461"/>
        </pc:sldMkLst>
        <pc:spChg chg="mod">
          <ac:chgData name="Jonas BOUSCHARAIN" userId="S::jonas.bouscharain@niji.fr::9f14ac0a-83a9-42fd-acf2-61b675ad6733" providerId="AD" clId="Web-{B4628C65-7E46-13E2-7E06-277793769FB9}" dt="2020-05-27T12:27:58.360" v="1221" actId="14100"/>
          <ac:spMkLst>
            <pc:docMk/>
            <pc:sldMk cId="41120603" sldId="461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4:13:09.667" v="2059" actId="20577"/>
          <ac:spMkLst>
            <pc:docMk/>
            <pc:sldMk cId="41120603" sldId="461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2:24:07.499" v="1048" actId="1076"/>
          <ac:spMkLst>
            <pc:docMk/>
            <pc:sldMk cId="41120603" sldId="461"/>
            <ac:spMk id="13" creationId="{16918917-6EA4-4801-9FA1-9D8A7EBFD45D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2:25:51.249" v="1140" actId="1076"/>
          <ac:spMkLst>
            <pc:docMk/>
            <pc:sldMk cId="41120603" sldId="461"/>
            <ac:spMk id="15" creationId="{12D4A612-D589-4ED6-B489-3A689AEC909C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2:10:10.477" v="896"/>
          <ac:spMkLst>
            <pc:docMk/>
            <pc:sldMk cId="41120603" sldId="461"/>
            <ac:spMk id="16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2:25:02.952" v="1083" actId="14100"/>
          <ac:spMkLst>
            <pc:docMk/>
            <pc:sldMk cId="41120603" sldId="461"/>
            <ac:spMk id="17" creationId="{8094D00C-55BA-4125-B941-97A3CDB19849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2:26:20.953" v="1145" actId="1076"/>
          <ac:spMkLst>
            <pc:docMk/>
            <pc:sldMk cId="41120603" sldId="461"/>
            <ac:spMk id="19" creationId="{72BCFB2A-E39D-423B-93A4-AB1048DEBFDB}"/>
          </ac:spMkLst>
        </pc:spChg>
        <pc:spChg chg="del mod">
          <ac:chgData name="Jonas BOUSCHARAIN" userId="S::jonas.bouscharain@niji.fr::9f14ac0a-83a9-42fd-acf2-61b675ad6733" providerId="AD" clId="Web-{B4628C65-7E46-13E2-7E06-277793769FB9}" dt="2020-05-27T12:10:09.399" v="892"/>
          <ac:spMkLst>
            <pc:docMk/>
            <pc:sldMk cId="41120603" sldId="461"/>
            <ac:spMk id="22" creationId="{00000000-0000-0000-0000-000000000000}"/>
          </ac:spMkLst>
        </pc:spChg>
        <pc:spChg chg="add del">
          <ac:chgData name="Jonas BOUSCHARAIN" userId="S::jonas.bouscharain@niji.fr::9f14ac0a-83a9-42fd-acf2-61b675ad6733" providerId="AD" clId="Web-{B4628C65-7E46-13E2-7E06-277793769FB9}" dt="2020-05-27T12:10:10.477" v="893"/>
          <ac:spMkLst>
            <pc:docMk/>
            <pc:sldMk cId="41120603" sldId="461"/>
            <ac:spMk id="25" creationId="{00000000-0000-0000-0000-000000000000}"/>
          </ac:spMkLst>
        </pc:spChg>
        <pc:grpChg chg="add del">
          <ac:chgData name="Jonas BOUSCHARAIN" userId="S::jonas.bouscharain@niji.fr::9f14ac0a-83a9-42fd-acf2-61b675ad6733" providerId="AD" clId="Web-{B4628C65-7E46-13E2-7E06-277793769FB9}" dt="2020-05-27T12:10:07.086" v="891"/>
          <ac:grpSpMkLst>
            <pc:docMk/>
            <pc:sldMk cId="41120603" sldId="461"/>
            <ac:grpSpMk id="7" creationId="{00000000-0000-0000-0000-000000000000}"/>
          </ac:grpSpMkLst>
        </pc:grpChg>
        <pc:picChg chg="add mod modCrop">
          <ac:chgData name="Jonas BOUSCHARAIN" userId="S::jonas.bouscharain@niji.fr::9f14ac0a-83a9-42fd-acf2-61b675ad6733" providerId="AD" clId="Web-{B4628C65-7E46-13E2-7E06-277793769FB9}" dt="2020-05-27T12:23:00.076" v="1038" actId="1076"/>
          <ac:picMkLst>
            <pc:docMk/>
            <pc:sldMk cId="41120603" sldId="461"/>
            <ac:picMk id="8" creationId="{7B2F574B-D821-4104-904B-57CE6C541812}"/>
          </ac:picMkLst>
        </pc:picChg>
        <pc:picChg chg="add del mod">
          <ac:chgData name="Jonas BOUSCHARAIN" userId="S::jonas.bouscharain@niji.fr::9f14ac0a-83a9-42fd-acf2-61b675ad6733" providerId="AD" clId="Web-{B4628C65-7E46-13E2-7E06-277793769FB9}" dt="2020-05-27T12:18:03.699" v="984"/>
          <ac:picMkLst>
            <pc:docMk/>
            <pc:sldMk cId="41120603" sldId="461"/>
            <ac:picMk id="9" creationId="{F9B792D4-928E-4B85-B07E-BC68FC3DB531}"/>
          </ac:picMkLst>
        </pc:picChg>
        <pc:picChg chg="add del mod">
          <ac:chgData name="Jonas BOUSCHARAIN" userId="S::jonas.bouscharain@niji.fr::9f14ac0a-83a9-42fd-acf2-61b675ad6733" providerId="AD" clId="Web-{B4628C65-7E46-13E2-7E06-277793769FB9}" dt="2020-05-27T12:21:36.732" v="1022"/>
          <ac:picMkLst>
            <pc:docMk/>
            <pc:sldMk cId="41120603" sldId="461"/>
            <ac:picMk id="10" creationId="{BE6B0773-228F-49B9-B8B3-F11312ED6E10}"/>
          </ac:picMkLst>
        </pc:picChg>
        <pc:picChg chg="add mod modCrop">
          <ac:chgData name="Jonas BOUSCHARAIN" userId="S::jonas.bouscharain@niji.fr::9f14ac0a-83a9-42fd-acf2-61b675ad6733" providerId="AD" clId="Web-{B4628C65-7E46-13E2-7E06-277793769FB9}" dt="2020-05-27T12:23:00.092" v="1039" actId="1076"/>
          <ac:picMkLst>
            <pc:docMk/>
            <pc:sldMk cId="41120603" sldId="461"/>
            <ac:picMk id="12" creationId="{95E72ABE-D8F3-47F1-8E76-0CB0A5F0F15F}"/>
          </ac:picMkLst>
        </pc:picChg>
        <pc:cxnChg chg="add mod">
          <ac:chgData name="Jonas BOUSCHARAIN" userId="S::jonas.bouscharain@niji.fr::9f14ac0a-83a9-42fd-acf2-61b675ad6733" providerId="AD" clId="Web-{B4628C65-7E46-13E2-7E06-277793769FB9}" dt="2020-05-27T12:23:00.123" v="1041" actId="1076"/>
          <ac:cxnSpMkLst>
            <pc:docMk/>
            <pc:sldMk cId="41120603" sldId="461"/>
            <ac:cxnSpMk id="11" creationId="{83687D9D-ECA7-422F-BFE2-6463DA786A48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2:10:10.477" v="897"/>
          <ac:cxnSpMkLst>
            <pc:docMk/>
            <pc:sldMk cId="41120603" sldId="461"/>
            <ac:cxnSpMk id="14" creationId="{00000000-0000-0000-0000-000000000000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2:10:10.477" v="895"/>
          <ac:cxnSpMkLst>
            <pc:docMk/>
            <pc:sldMk cId="41120603" sldId="461"/>
            <ac:cxnSpMk id="20" creationId="{00000000-0000-0000-0000-000000000000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2:23:00.108" v="1040" actId="1076"/>
          <ac:cxnSpMkLst>
            <pc:docMk/>
            <pc:sldMk cId="41120603" sldId="461"/>
            <ac:cxnSpMk id="21" creationId="{AB214FA4-0E33-4B06-A239-A3EE868AA727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2:23:00.139" v="1042" actId="1076"/>
          <ac:cxnSpMkLst>
            <pc:docMk/>
            <pc:sldMk cId="41120603" sldId="461"/>
            <ac:cxnSpMk id="23" creationId="{7F3136DF-586F-494F-872D-54215581CA8D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2:10:10.477" v="894"/>
          <ac:cxnSpMkLst>
            <pc:docMk/>
            <pc:sldMk cId="41120603" sldId="461"/>
            <ac:cxnSpMk id="24" creationId="{00000000-0000-0000-0000-000000000000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2:23:00.154" v="1043" actId="1076"/>
          <ac:cxnSpMkLst>
            <pc:docMk/>
            <pc:sldMk cId="41120603" sldId="461"/>
            <ac:cxnSpMk id="26" creationId="{517B98E0-E34A-4AB8-B886-D87AD4624536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2:23:00.154" v="1044" actId="1076"/>
          <ac:cxnSpMkLst>
            <pc:docMk/>
            <pc:sldMk cId="41120603" sldId="461"/>
            <ac:cxnSpMk id="27" creationId="{2C341812-093C-4256-BB36-B44E1E613576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2:23:00.170" v="1045" actId="1076"/>
          <ac:cxnSpMkLst>
            <pc:docMk/>
            <pc:sldMk cId="41120603" sldId="461"/>
            <ac:cxnSpMk id="28" creationId="{C1A81A8A-EAFD-4B35-AA6A-9199E9F4431F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2:26:18.156" v="1144" actId="14100"/>
          <ac:cxnSpMkLst>
            <pc:docMk/>
            <pc:sldMk cId="41120603" sldId="461"/>
            <ac:cxnSpMk id="35" creationId="{C4CFABDB-53C3-4A44-AF78-898F006E5BB6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2:26:39.594" v="1150" actId="14100"/>
          <ac:cxnSpMkLst>
            <pc:docMk/>
            <pc:sldMk cId="41120603" sldId="461"/>
            <ac:cxnSpMk id="36" creationId="{88A6DEEB-8F6F-41AB-A138-EBB8BCBB9839}"/>
          </ac:cxnSpMkLst>
        </pc:cxnChg>
      </pc:sldChg>
      <pc:sldChg chg="addSp delSp modSp">
        <pc:chgData name="Jonas BOUSCHARAIN" userId="S::jonas.bouscharain@niji.fr::9f14ac0a-83a9-42fd-acf2-61b675ad6733" providerId="AD" clId="Web-{B4628C65-7E46-13E2-7E06-277793769FB9}" dt="2020-05-27T08:47:07.244" v="380" actId="20577"/>
        <pc:sldMkLst>
          <pc:docMk/>
          <pc:sldMk cId="546267091" sldId="462"/>
        </pc:sldMkLst>
        <pc:spChg chg="del mod">
          <ac:chgData name="Jonas BOUSCHARAIN" userId="S::jonas.bouscharain@niji.fr::9f14ac0a-83a9-42fd-acf2-61b675ad6733" providerId="AD" clId="Web-{B4628C65-7E46-13E2-7E06-277793769FB9}" dt="2020-05-27T08:46:51.947" v="364"/>
          <ac:spMkLst>
            <pc:docMk/>
            <pc:sldMk cId="546267091" sldId="462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08:47:07.244" v="380" actId="20577"/>
          <ac:spMkLst>
            <pc:docMk/>
            <pc:sldMk cId="546267091" sldId="462"/>
            <ac:spMk id="7" creationId="{5C198224-C64F-4048-9596-6FC9B3339618}"/>
          </ac:spMkLst>
        </pc:spChg>
      </pc:sldChg>
      <pc:sldChg chg="del">
        <pc:chgData name="Jonas BOUSCHARAIN" userId="S::jonas.bouscharain@niji.fr::9f14ac0a-83a9-42fd-acf2-61b675ad6733" providerId="AD" clId="Web-{B4628C65-7E46-13E2-7E06-277793769FB9}" dt="2020-05-27T14:03:45.342" v="1994"/>
        <pc:sldMkLst>
          <pc:docMk/>
          <pc:sldMk cId="2276936460" sldId="463"/>
        </pc:sldMkLst>
      </pc:sldChg>
      <pc:sldChg chg="del">
        <pc:chgData name="Jonas BOUSCHARAIN" userId="S::jonas.bouscharain@niji.fr::9f14ac0a-83a9-42fd-acf2-61b675ad6733" providerId="AD" clId="Web-{B4628C65-7E46-13E2-7E06-277793769FB9}" dt="2020-05-27T14:04:08.660" v="1995"/>
        <pc:sldMkLst>
          <pc:docMk/>
          <pc:sldMk cId="1748217566" sldId="464"/>
        </pc:sldMkLst>
      </pc:sldChg>
      <pc:sldChg chg="del">
        <pc:chgData name="Jonas BOUSCHARAIN" userId="S::jonas.bouscharain@niji.fr::9f14ac0a-83a9-42fd-acf2-61b675ad6733" providerId="AD" clId="Web-{B4628C65-7E46-13E2-7E06-277793769FB9}" dt="2020-05-27T14:28:18.235" v="2210"/>
        <pc:sldMkLst>
          <pc:docMk/>
          <pc:sldMk cId="2387564552" sldId="465"/>
        </pc:sldMkLst>
      </pc:sldChg>
      <pc:sldChg chg="del">
        <pc:chgData name="Jonas BOUSCHARAIN" userId="S::jonas.bouscharain@niji.fr::9f14ac0a-83a9-42fd-acf2-61b675ad6733" providerId="AD" clId="Web-{B4628C65-7E46-13E2-7E06-277793769FB9}" dt="2020-05-27T14:28:13.860" v="2208"/>
        <pc:sldMkLst>
          <pc:docMk/>
          <pc:sldMk cId="2186312590" sldId="466"/>
        </pc:sldMkLst>
      </pc:sldChg>
      <pc:sldChg chg="modSp">
        <pc:chgData name="Jonas BOUSCHARAIN" userId="S::jonas.bouscharain@niji.fr::9f14ac0a-83a9-42fd-acf2-61b675ad6733" providerId="AD" clId="Web-{B4628C65-7E46-13E2-7E06-277793769FB9}" dt="2020-05-27T14:56:52.508" v="2215" actId="20577"/>
        <pc:sldMkLst>
          <pc:docMk/>
          <pc:sldMk cId="3460876688" sldId="467"/>
        </pc:sldMkLst>
        <pc:spChg chg="mod">
          <ac:chgData name="Jonas BOUSCHARAIN" userId="S::jonas.bouscharain@niji.fr::9f14ac0a-83a9-42fd-acf2-61b675ad6733" providerId="AD" clId="Web-{B4628C65-7E46-13E2-7E06-277793769FB9}" dt="2020-05-27T14:56:52.508" v="2215" actId="20577"/>
          <ac:spMkLst>
            <pc:docMk/>
            <pc:sldMk cId="3460876688" sldId="467"/>
            <ac:spMk id="3" creationId="{00000000-0000-0000-0000-000000000000}"/>
          </ac:spMkLst>
        </pc:spChg>
      </pc:sldChg>
      <pc:sldChg chg="addSp delSp modSp">
        <pc:chgData name="Jonas BOUSCHARAIN" userId="S::jonas.bouscharain@niji.fr::9f14ac0a-83a9-42fd-acf2-61b675ad6733" providerId="AD" clId="Web-{B4628C65-7E46-13E2-7E06-277793769FB9}" dt="2020-05-27T14:56:56.430" v="2222" actId="20577"/>
        <pc:sldMkLst>
          <pc:docMk/>
          <pc:sldMk cId="1759847792" sldId="468"/>
        </pc:sldMkLst>
        <pc:spChg chg="del">
          <ac:chgData name="Jonas BOUSCHARAIN" userId="S::jonas.bouscharain@niji.fr::9f14ac0a-83a9-42fd-acf2-61b675ad6733" providerId="AD" clId="Web-{B4628C65-7E46-13E2-7E06-277793769FB9}" dt="2020-05-27T08:29:36.469" v="136"/>
          <ac:spMkLst>
            <pc:docMk/>
            <pc:sldMk cId="1759847792" sldId="468"/>
            <ac:spMk id="2" creationId="{33FBBC15-ED2F-467D-A908-1DA6B59C8EE9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4:56:56.430" v="2222" actId="20577"/>
          <ac:spMkLst>
            <pc:docMk/>
            <pc:sldMk cId="1759847792" sldId="468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08:42:05.163" v="294" actId="20577"/>
          <ac:spMkLst>
            <pc:docMk/>
            <pc:sldMk cId="1759847792" sldId="468"/>
            <ac:spMk id="8" creationId="{49121F87-EF30-4130-B983-AE2BDAE122AC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4:06:03.642" v="2003" actId="1076"/>
          <ac:spMkLst>
            <pc:docMk/>
            <pc:sldMk cId="1759847792" sldId="468"/>
            <ac:spMk id="14" creationId="{C496B555-6832-44AE-B090-044BAFCB83BF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4:06:13.845" v="2004" actId="14100"/>
          <ac:spMkLst>
            <pc:docMk/>
            <pc:sldMk cId="1759847792" sldId="468"/>
            <ac:spMk id="15" creationId="{0530761D-F80E-45AC-8AA8-C313C91DF52F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4:05:18.266" v="1996" actId="14100"/>
          <ac:spMkLst>
            <pc:docMk/>
            <pc:sldMk cId="1759847792" sldId="468"/>
            <ac:spMk id="16" creationId="{0544684A-2A77-48E6-8FAA-462F6D72F2CF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08:45:25.837" v="329" actId="1076"/>
          <ac:spMkLst>
            <pc:docMk/>
            <pc:sldMk cId="1759847792" sldId="468"/>
            <ac:spMk id="18" creationId="{BD7F0DDA-D60D-419A-A12A-3C310FD7253F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08:45:36.665" v="331" actId="1076"/>
          <ac:spMkLst>
            <pc:docMk/>
            <pc:sldMk cId="1759847792" sldId="468"/>
            <ac:spMk id="20" creationId="{4BFA8199-F64F-4D19-AF08-9E50704BD456}"/>
          </ac:spMkLst>
        </pc:spChg>
        <pc:picChg chg="add mod modCrop">
          <ac:chgData name="Jonas BOUSCHARAIN" userId="S::jonas.bouscharain@niji.fr::9f14ac0a-83a9-42fd-acf2-61b675ad6733" providerId="AD" clId="Web-{B4628C65-7E46-13E2-7E06-277793769FB9}" dt="2020-05-27T08:41:38.538" v="287" actId="1076"/>
          <ac:picMkLst>
            <pc:docMk/>
            <pc:sldMk cId="1759847792" sldId="468"/>
            <ac:picMk id="9" creationId="{ABF333AD-B0A1-439A-952B-C70EE8608605}"/>
          </ac:picMkLst>
        </pc:picChg>
        <pc:picChg chg="add mod modCrop">
          <ac:chgData name="Jonas BOUSCHARAIN" userId="S::jonas.bouscharain@niji.fr::9f14ac0a-83a9-42fd-acf2-61b675ad6733" providerId="AD" clId="Web-{B4628C65-7E46-13E2-7E06-277793769FB9}" dt="2020-05-27T08:41:39.538" v="288" actId="1076"/>
          <ac:picMkLst>
            <pc:docMk/>
            <pc:sldMk cId="1759847792" sldId="468"/>
            <ac:picMk id="10" creationId="{0C941C01-59F3-4AA3-B920-0296B2510DF4}"/>
          </ac:picMkLst>
        </pc:picChg>
        <pc:picChg chg="add mod modCrop">
          <ac:chgData name="Jonas BOUSCHARAIN" userId="S::jonas.bouscharain@niji.fr::9f14ac0a-83a9-42fd-acf2-61b675ad6733" providerId="AD" clId="Web-{B4628C65-7E46-13E2-7E06-277793769FB9}" dt="2020-05-27T14:05:23.170" v="1998" actId="1076"/>
          <ac:picMkLst>
            <pc:docMk/>
            <pc:sldMk cId="1759847792" sldId="468"/>
            <ac:picMk id="13" creationId="{36F20176-8370-4667-90E0-BC8A52A87D0D}"/>
          </ac:picMkLst>
        </pc:picChg>
        <pc:cxnChg chg="add mod">
          <ac:chgData name="Jonas BOUSCHARAIN" userId="S::jonas.bouscharain@niji.fr::9f14ac0a-83a9-42fd-acf2-61b675ad6733" providerId="AD" clId="Web-{B4628C65-7E46-13E2-7E06-277793769FB9}" dt="2020-05-27T08:41:53.851" v="291" actId="14100"/>
          <ac:cxnSpMkLst>
            <pc:docMk/>
            <pc:sldMk cId="1759847792" sldId="468"/>
            <ac:cxnSpMk id="12" creationId="{66B1C3BC-8CFE-4724-A16F-58A877A3FFFD}"/>
          </ac:cxnSpMkLst>
        </pc:cxnChg>
      </pc:sldChg>
      <pc:sldChg chg="addSp delSp modSp add replId">
        <pc:chgData name="Jonas BOUSCHARAIN" userId="S::jonas.bouscharain@niji.fr::9f14ac0a-83a9-42fd-acf2-61b675ad6733" providerId="AD" clId="Web-{B4628C65-7E46-13E2-7E06-277793769FB9}" dt="2020-05-27T10:05:02.208" v="706" actId="20577"/>
        <pc:sldMkLst>
          <pc:docMk/>
          <pc:sldMk cId="602854429" sldId="469"/>
        </pc:sldMkLst>
        <pc:spChg chg="mod">
          <ac:chgData name="Jonas BOUSCHARAIN" userId="S::jonas.bouscharain@niji.fr::9f14ac0a-83a9-42fd-acf2-61b675ad6733" providerId="AD" clId="Web-{B4628C65-7E46-13E2-7E06-277793769FB9}" dt="2020-05-27T08:54:49.950" v="588" actId="14100"/>
          <ac:spMkLst>
            <pc:docMk/>
            <pc:sldMk cId="602854429" sldId="469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08:47:35.056" v="392" actId="20577"/>
          <ac:spMkLst>
            <pc:docMk/>
            <pc:sldMk cId="602854429" sldId="469"/>
            <ac:spMk id="7" creationId="{5C198224-C64F-4048-9596-6FC9B3339618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0:04:58.802" v="703" actId="20577"/>
          <ac:spMkLst>
            <pc:docMk/>
            <pc:sldMk cId="602854429" sldId="469"/>
            <ac:spMk id="9" creationId="{7ACA2131-8AFF-4261-8334-47E8684E3981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0:05:02.208" v="706" actId="20577"/>
          <ac:spMkLst>
            <pc:docMk/>
            <pc:sldMk cId="602854429" sldId="469"/>
            <ac:spMk id="10" creationId="{5C225B46-0420-42A0-9889-489BFBE10D31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09:02:44.423" v="590"/>
          <ac:spMkLst>
            <pc:docMk/>
            <pc:sldMk cId="602854429" sldId="469"/>
            <ac:spMk id="12" creationId="{00000000-0000-0000-0000-000000000000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09:02:48.829" v="591"/>
          <ac:spMkLst>
            <pc:docMk/>
            <pc:sldMk cId="602854429" sldId="469"/>
            <ac:spMk id="13" creationId="{00000000-0000-0000-0000-000000000000}"/>
          </ac:spMkLst>
        </pc:spChg>
        <pc:picChg chg="add mod modCrop">
          <ac:chgData name="Jonas BOUSCHARAIN" userId="S::jonas.bouscharain@niji.fr::9f14ac0a-83a9-42fd-acf2-61b675ad6733" providerId="AD" clId="Web-{B4628C65-7E46-13E2-7E06-277793769FB9}" dt="2020-05-27T09:51:16.588" v="608" actId="1076"/>
          <ac:picMkLst>
            <pc:docMk/>
            <pc:sldMk cId="602854429" sldId="469"/>
            <ac:picMk id="3" creationId="{4F47D540-BB02-4372-82F1-81B43051E2D4}"/>
          </ac:picMkLst>
        </pc:picChg>
        <pc:picChg chg="add mod modCrop">
          <ac:chgData name="Jonas BOUSCHARAIN" userId="S::jonas.bouscharain@niji.fr::9f14ac0a-83a9-42fd-acf2-61b675ad6733" providerId="AD" clId="Web-{B4628C65-7E46-13E2-7E06-277793769FB9}" dt="2020-05-27T09:51:19.057" v="609" actId="1076"/>
          <ac:picMkLst>
            <pc:docMk/>
            <pc:sldMk cId="602854429" sldId="469"/>
            <ac:picMk id="8" creationId="{A8DF1C39-0AC7-41D1-BA0E-113B644EAA98}"/>
          </ac:picMkLst>
        </pc:picChg>
        <pc:picChg chg="del">
          <ac:chgData name="Jonas BOUSCHARAIN" userId="S::jonas.bouscharain@niji.fr::9f14ac0a-83a9-42fd-acf2-61b675ad6733" providerId="AD" clId="Web-{B4628C65-7E46-13E2-7E06-277793769FB9}" dt="2020-05-27T09:02:39.767" v="589"/>
          <ac:picMkLst>
            <pc:docMk/>
            <pc:sldMk cId="602854429" sldId="469"/>
            <ac:picMk id="11267" creationId="{00000000-0000-0000-0000-000000000000}"/>
          </ac:picMkLst>
        </pc:picChg>
        <pc:cxnChg chg="add del mod">
          <ac:chgData name="Jonas BOUSCHARAIN" userId="S::jonas.bouscharain@niji.fr::9f14ac0a-83a9-42fd-acf2-61b675ad6733" providerId="AD" clId="Web-{B4628C65-7E46-13E2-7E06-277793769FB9}" dt="2020-05-27T09:53:11.306" v="663"/>
          <ac:cxnSpMkLst>
            <pc:docMk/>
            <pc:sldMk cId="602854429" sldId="469"/>
            <ac:cxnSpMk id="11" creationId="{3361FAA7-6E0E-4150-BC61-136B31FECF6E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09:53:35.619" v="667"/>
          <ac:cxnSpMkLst>
            <pc:docMk/>
            <pc:sldMk cId="602854429" sldId="469"/>
            <ac:cxnSpMk id="12" creationId="{ED94BD4A-1F62-438F-8034-9ACCFF47D3B8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0:04:29.380" v="697"/>
          <ac:cxnSpMkLst>
            <pc:docMk/>
            <pc:sldMk cId="602854429" sldId="469"/>
            <ac:cxnSpMk id="13" creationId="{F1F99176-ABAA-4999-9C99-FD2C9628D6E8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0:04:29.380" v="696"/>
          <ac:cxnSpMkLst>
            <pc:docMk/>
            <pc:sldMk cId="602854429" sldId="469"/>
            <ac:cxnSpMk id="14" creationId="{24358E06-7C0F-4C0D-A348-DBFCDF6902B0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09:55:56.946" v="688" actId="14100"/>
          <ac:cxnSpMkLst>
            <pc:docMk/>
            <pc:sldMk cId="602854429" sldId="469"/>
            <ac:cxnSpMk id="15" creationId="{A108042D-3354-4E15-83E5-644D10EF2336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0:04:16.662" v="691" actId="14100"/>
          <ac:cxnSpMkLst>
            <pc:docMk/>
            <pc:sldMk cId="602854429" sldId="469"/>
            <ac:cxnSpMk id="16" creationId="{15C0294E-C8E0-49F6-9B3A-1047F644F6F7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0:04:48.333" v="702" actId="14100"/>
          <ac:cxnSpMkLst>
            <pc:docMk/>
            <pc:sldMk cId="602854429" sldId="469"/>
            <ac:cxnSpMk id="17" creationId="{026C00C4-4C59-41EC-A7CC-FCA487291286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0:04:41.349" v="701" actId="1076"/>
          <ac:cxnSpMkLst>
            <pc:docMk/>
            <pc:sldMk cId="602854429" sldId="469"/>
            <ac:cxnSpMk id="18" creationId="{972755B0-3358-4F79-AE53-8AC17084AD19}"/>
          </ac:cxnSpMkLst>
        </pc:cxnChg>
      </pc:sldChg>
      <pc:sldChg chg="addSp delSp modSp add replId">
        <pc:chgData name="Jonas BOUSCHARAIN" userId="S::jonas.bouscharain@niji.fr::9f14ac0a-83a9-42fd-acf2-61b675ad6733" providerId="AD" clId="Web-{B4628C65-7E46-13E2-7E06-277793769FB9}" dt="2020-05-27T14:20:37.435" v="2133" actId="20577"/>
        <pc:sldMkLst>
          <pc:docMk/>
          <pc:sldMk cId="20053486" sldId="470"/>
        </pc:sldMkLst>
        <pc:spChg chg="mod">
          <ac:chgData name="Jonas BOUSCHARAIN" userId="S::jonas.bouscharain@niji.fr::9f14ac0a-83a9-42fd-acf2-61b675ad6733" providerId="AD" clId="Web-{B4628C65-7E46-13E2-7E06-277793769FB9}" dt="2020-05-27T13:34:57.115" v="1777" actId="20577"/>
          <ac:spMkLst>
            <pc:docMk/>
            <pc:sldMk cId="20053486" sldId="470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4:20:37.435" v="2133" actId="20577"/>
          <ac:spMkLst>
            <pc:docMk/>
            <pc:sldMk cId="20053486" sldId="470"/>
            <ac:spMk id="3" creationId="{00000000-0000-0000-0000-000000000000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66"/>
          <ac:spMkLst>
            <pc:docMk/>
            <pc:sldMk cId="20053486" sldId="470"/>
            <ac:spMk id="9" creationId="{EFA0C688-1E21-49D2-848D-60E4CEBAB30F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65"/>
          <ac:spMkLst>
            <pc:docMk/>
            <pc:sldMk cId="20053486" sldId="470"/>
            <ac:spMk id="10" creationId="{2C295FD5-2824-45E8-8FB2-F7B412AFF7FA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57"/>
          <ac:spMkLst>
            <pc:docMk/>
            <pc:sldMk cId="20053486" sldId="470"/>
            <ac:spMk id="11" creationId="{990E0FAD-9185-4996-88B4-AAB98313FC17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3:56:57.165" v="1908" actId="20577"/>
          <ac:spMkLst>
            <pc:docMk/>
            <pc:sldMk cId="20053486" sldId="470"/>
            <ac:spMk id="14" creationId="{75BE9123-EF41-4AA7-848A-311E4BBD4DE4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2:28:42.610" v="1250"/>
          <ac:spMkLst>
            <pc:docMk/>
            <pc:sldMk cId="20053486" sldId="470"/>
            <ac:spMk id="16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3:57:33.525" v="1917"/>
          <ac:spMkLst>
            <pc:docMk/>
            <pc:sldMk cId="20053486" sldId="470"/>
            <ac:spMk id="16" creationId="{4779B6F1-ACF3-43E5-A009-63E31C47EF80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3:57:49.243" v="1919" actId="1076"/>
          <ac:spMkLst>
            <pc:docMk/>
            <pc:sldMk cId="20053486" sldId="470"/>
            <ac:spMk id="17" creationId="{E99C23F2-F504-41B1-92E5-0D5AE4E5E86F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64"/>
          <ac:spMkLst>
            <pc:docMk/>
            <pc:sldMk cId="20053486" sldId="470"/>
            <ac:spMk id="21" creationId="{F10B0263-3F5C-4C43-B0E3-C5CFF7C4FE6C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2:28:42.610" v="1248"/>
          <ac:spMkLst>
            <pc:docMk/>
            <pc:sldMk cId="20053486" sldId="470"/>
            <ac:spMk id="22" creationId="{00000000-0000-0000-0000-000000000000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63"/>
          <ac:spMkLst>
            <pc:docMk/>
            <pc:sldMk cId="20053486" sldId="470"/>
            <ac:spMk id="23" creationId="{EF68E21B-DBFD-4AF5-B38A-D268E90B1815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2:28:42.610" v="1246"/>
          <ac:spMkLst>
            <pc:docMk/>
            <pc:sldMk cId="20053486" sldId="470"/>
            <ac:spMk id="25" creationId="{00000000-0000-0000-0000-000000000000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62"/>
          <ac:spMkLst>
            <pc:docMk/>
            <pc:sldMk cId="20053486" sldId="470"/>
            <ac:spMk id="26" creationId="{5A1803AE-BFA8-429A-A363-9A20A4E13800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61"/>
          <ac:spMkLst>
            <pc:docMk/>
            <pc:sldMk cId="20053486" sldId="470"/>
            <ac:spMk id="27" creationId="{C058A204-2A8F-4EE0-AF3B-7C9C5E3798ED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60"/>
          <ac:spMkLst>
            <pc:docMk/>
            <pc:sldMk cId="20053486" sldId="470"/>
            <ac:spMk id="28" creationId="{E3BAEC7A-9B28-4D40-AA7A-E604E893B6E2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59"/>
          <ac:spMkLst>
            <pc:docMk/>
            <pc:sldMk cId="20053486" sldId="470"/>
            <ac:spMk id="29" creationId="{4AD0AC39-8D84-4A77-990A-51241A3139BF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92" v="1858"/>
          <ac:spMkLst>
            <pc:docMk/>
            <pc:sldMk cId="20053486" sldId="470"/>
            <ac:spMk id="30" creationId="{81E74F7A-85EB-4DFE-AFAC-20B4CF253B50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3:57:55.197" v="1921" actId="1076"/>
          <ac:spMkLst>
            <pc:docMk/>
            <pc:sldMk cId="20053486" sldId="470"/>
            <ac:spMk id="36" creationId="{15D54B7A-6866-43AA-A6D3-805AE5E5FDBC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3:54:55.477" v="1848"/>
          <ac:spMkLst>
            <pc:docMk/>
            <pc:sldMk cId="20053486" sldId="470"/>
            <ac:spMk id="40" creationId="{BA181DA4-37DA-4266-A62A-EF0901F88BF5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3:58:00.728" v="1923" actId="1076"/>
          <ac:spMkLst>
            <pc:docMk/>
            <pc:sldMk cId="20053486" sldId="470"/>
            <ac:spMk id="41" creationId="{8B2B0966-CD8F-4661-ACF0-0A128581D746}"/>
          </ac:spMkLst>
        </pc:spChg>
        <pc:grpChg chg="del">
          <ac:chgData name="Jonas BOUSCHARAIN" userId="S::jonas.bouscharain@niji.fr::9f14ac0a-83a9-42fd-acf2-61b675ad6733" providerId="AD" clId="Web-{B4628C65-7E46-13E2-7E06-277793769FB9}" dt="2020-05-27T12:28:38.236" v="1244"/>
          <ac:grpSpMkLst>
            <pc:docMk/>
            <pc:sldMk cId="20053486" sldId="470"/>
            <ac:grpSpMk id="7" creationId="{00000000-0000-0000-0000-000000000000}"/>
          </ac:grpSpMkLst>
        </pc:grpChg>
        <pc:picChg chg="add mod modCrop">
          <ac:chgData name="Jonas BOUSCHARAIN" userId="S::jonas.bouscharain@niji.fr::9f14ac0a-83a9-42fd-acf2-61b675ad6733" providerId="AD" clId="Web-{B4628C65-7E46-13E2-7E06-277793769FB9}" dt="2020-05-27T13:57:11.603" v="1912" actId="1076"/>
          <ac:picMkLst>
            <pc:docMk/>
            <pc:sldMk cId="20053486" sldId="470"/>
            <ac:picMk id="7" creationId="{359CE5CF-E8F3-43BB-A19F-8AA5670D23F9}"/>
          </ac:picMkLst>
        </pc:picChg>
        <pc:picChg chg="add del mod modCrop">
          <ac:chgData name="Jonas BOUSCHARAIN" userId="S::jonas.bouscharain@niji.fr::9f14ac0a-83a9-42fd-acf2-61b675ad6733" providerId="AD" clId="Web-{B4628C65-7E46-13E2-7E06-277793769FB9}" dt="2020-05-27T13:54:55.508" v="1867"/>
          <ac:picMkLst>
            <pc:docMk/>
            <pc:sldMk cId="20053486" sldId="470"/>
            <ac:picMk id="8" creationId="{6E25BA86-2B2E-4D8F-B103-8871280E8960}"/>
          </ac:picMkLst>
        </pc:picChg>
        <pc:picChg chg="del topLvl">
          <ac:chgData name="Jonas BOUSCHARAIN" userId="S::jonas.bouscharain@niji.fr::9f14ac0a-83a9-42fd-acf2-61b675ad6733" providerId="AD" clId="Web-{B4628C65-7E46-13E2-7E06-277793769FB9}" dt="2020-05-27T12:28:40.360" v="1245"/>
          <ac:picMkLst>
            <pc:docMk/>
            <pc:sldMk cId="20053486" sldId="470"/>
            <ac:picMk id="8195" creationId="{00000000-0000-0000-0000-000000000000}"/>
          </ac:picMkLst>
        </pc:picChg>
        <pc:picChg chg="del topLvl">
          <ac:chgData name="Jonas BOUSCHARAIN" userId="S::jonas.bouscharain@niji.fr::9f14ac0a-83a9-42fd-acf2-61b675ad6733" providerId="AD" clId="Web-{B4628C65-7E46-13E2-7E06-277793769FB9}" dt="2020-05-27T12:28:38.236" v="1244"/>
          <ac:picMkLst>
            <pc:docMk/>
            <pc:sldMk cId="20053486" sldId="470"/>
            <ac:picMk id="8196" creationId="{00000000-0000-0000-0000-000000000000}"/>
          </ac:picMkLst>
        </pc:picChg>
        <pc:cxnChg chg="add del mod">
          <ac:chgData name="Jonas BOUSCHARAIN" userId="S::jonas.bouscharain@niji.fr::9f14ac0a-83a9-42fd-acf2-61b675ad6733" providerId="AD" clId="Web-{B4628C65-7E46-13E2-7E06-277793769FB9}" dt="2020-05-27T13:54:55.492" v="1856"/>
          <ac:cxnSpMkLst>
            <pc:docMk/>
            <pc:sldMk cId="20053486" sldId="470"/>
            <ac:cxnSpMk id="12" creationId="{426E6DC6-B13F-412A-8ECF-8E87F8CD29BF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3:54:55.492" v="1854"/>
          <ac:cxnSpMkLst>
            <pc:docMk/>
            <pc:sldMk cId="20053486" sldId="470"/>
            <ac:cxnSpMk id="13" creationId="{E314E67B-95BD-4EBC-AB78-81B872196CE7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2:28:42.610" v="1251"/>
          <ac:cxnSpMkLst>
            <pc:docMk/>
            <pc:sldMk cId="20053486" sldId="470"/>
            <ac:cxnSpMk id="14" creationId="{00000000-0000-0000-0000-000000000000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3:54:55.492" v="1852"/>
          <ac:cxnSpMkLst>
            <pc:docMk/>
            <pc:sldMk cId="20053486" sldId="470"/>
            <ac:cxnSpMk id="15" creationId="{7B7637D6-28CF-4417-BA58-2AC8648B1D87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3:58:23.337" v="1927"/>
          <ac:cxnSpMkLst>
            <pc:docMk/>
            <pc:sldMk cId="20053486" sldId="470"/>
            <ac:cxnSpMk id="18" creationId="{2774A973-CFF4-4826-9229-C625E18161F1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2:28:42.610" v="1249"/>
          <ac:cxnSpMkLst>
            <pc:docMk/>
            <pc:sldMk cId="20053486" sldId="470"/>
            <ac:cxnSpMk id="20" creationId="{00000000-0000-0000-0000-000000000000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2:28:42.610" v="1247"/>
          <ac:cxnSpMkLst>
            <pc:docMk/>
            <pc:sldMk cId="20053486" sldId="470"/>
            <ac:cxnSpMk id="24" creationId="{00000000-0000-0000-0000-000000000000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3:54:55.492" v="1855"/>
          <ac:cxnSpMkLst>
            <pc:docMk/>
            <pc:sldMk cId="20053486" sldId="470"/>
            <ac:cxnSpMk id="32" creationId="{46633D96-F6BC-4246-9B3D-5CBF87812123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3:54:55.492" v="1853"/>
          <ac:cxnSpMkLst>
            <pc:docMk/>
            <pc:sldMk cId="20053486" sldId="470"/>
            <ac:cxnSpMk id="34" creationId="{02D48302-3B0F-40F6-A600-FB11F1353ED3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3:54:55.477" v="1851"/>
          <ac:cxnSpMkLst>
            <pc:docMk/>
            <pc:sldMk cId="20053486" sldId="470"/>
            <ac:cxnSpMk id="37" creationId="{710EC24B-10C8-4462-B360-E2E6CF013F1E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3:54:55.477" v="1850"/>
          <ac:cxnSpMkLst>
            <pc:docMk/>
            <pc:sldMk cId="20053486" sldId="470"/>
            <ac:cxnSpMk id="38" creationId="{B0B74677-6479-4A19-B8EC-25C4C7112DD6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3:54:55.477" v="1849"/>
          <ac:cxnSpMkLst>
            <pc:docMk/>
            <pc:sldMk cId="20053486" sldId="470"/>
            <ac:cxnSpMk id="39" creationId="{8DCFA1DD-61A0-4F82-BE6B-85B2278E4C15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3:58:40.634" v="1931"/>
          <ac:cxnSpMkLst>
            <pc:docMk/>
            <pc:sldMk cId="20053486" sldId="470"/>
            <ac:cxnSpMk id="43" creationId="{6D5BD9BA-4A4B-4297-87C9-3095CDE1EF50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3:58:53.304" v="1934" actId="14100"/>
          <ac:cxnSpMkLst>
            <pc:docMk/>
            <pc:sldMk cId="20053486" sldId="470"/>
            <ac:cxnSpMk id="44" creationId="{53E44D39-7206-45C7-8554-9E42696AC177}"/>
          </ac:cxnSpMkLst>
        </pc:cxnChg>
        <pc:cxnChg chg="add mod">
          <ac:chgData name="Jonas BOUSCHARAIN" userId="S::jonas.bouscharain@niji.fr::9f14ac0a-83a9-42fd-acf2-61b675ad6733" providerId="AD" clId="Web-{B4628C65-7E46-13E2-7E06-277793769FB9}" dt="2020-05-27T13:59:05.518" v="1938" actId="14100"/>
          <ac:cxnSpMkLst>
            <pc:docMk/>
            <pc:sldMk cId="20053486" sldId="470"/>
            <ac:cxnSpMk id="45" creationId="{05DDEBFC-13FA-46F9-B418-226A6CEAA088}"/>
          </ac:cxnSpMkLst>
        </pc:cxnChg>
      </pc:sldChg>
      <pc:sldChg chg="add del replId">
        <pc:chgData name="Jonas BOUSCHARAIN" userId="S::jonas.bouscharain@niji.fr::9f14ac0a-83a9-42fd-acf2-61b675ad6733" providerId="AD" clId="Web-{B4628C65-7E46-13E2-7E06-277793769FB9}" dt="2020-05-27T14:28:16.079" v="2209"/>
        <pc:sldMkLst>
          <pc:docMk/>
          <pc:sldMk cId="3534820559" sldId="471"/>
        </pc:sldMkLst>
      </pc:sldChg>
      <pc:sldChg chg="modSp add replId">
        <pc:chgData name="Jonas BOUSCHARAIN" userId="S::jonas.bouscharain@niji.fr::9f14ac0a-83a9-42fd-acf2-61b675ad6733" providerId="AD" clId="Web-{B4628C65-7E46-13E2-7E06-277793769FB9}" dt="2020-05-27T14:20:40.560" v="2136" actId="20577"/>
        <pc:sldMkLst>
          <pc:docMk/>
          <pc:sldMk cId="179216383" sldId="472"/>
        </pc:sldMkLst>
        <pc:spChg chg="mod">
          <ac:chgData name="Jonas BOUSCHARAIN" userId="S::jonas.bouscharain@niji.fr::9f14ac0a-83a9-42fd-acf2-61b675ad6733" providerId="AD" clId="Web-{B4628C65-7E46-13E2-7E06-277793769FB9}" dt="2020-05-27T13:36:27.787" v="1847" actId="20577"/>
          <ac:spMkLst>
            <pc:docMk/>
            <pc:sldMk cId="179216383" sldId="472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4:20:40.560" v="2136" actId="20577"/>
          <ac:spMkLst>
            <pc:docMk/>
            <pc:sldMk cId="179216383" sldId="472"/>
            <ac:spMk id="3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4:01:54.209" v="1975" actId="20577"/>
          <ac:spMkLst>
            <pc:docMk/>
            <pc:sldMk cId="179216383" sldId="472"/>
            <ac:spMk id="11" creationId="{990E0FAD-9185-4996-88B4-AAB98313FC17}"/>
          </ac:spMkLst>
        </pc:spChg>
      </pc:sldChg>
      <pc:sldChg chg="addSp delSp modSp add replId">
        <pc:chgData name="Jonas BOUSCHARAIN" userId="S::jonas.bouscharain@niji.fr::9f14ac0a-83a9-42fd-acf2-61b675ad6733" providerId="AD" clId="Web-{B4628C65-7E46-13E2-7E06-277793769FB9}" dt="2020-05-27T14:26:14.078" v="2186"/>
        <pc:sldMkLst>
          <pc:docMk/>
          <pc:sldMk cId="1664106251" sldId="473"/>
        </pc:sldMkLst>
        <pc:spChg chg="del mod">
          <ac:chgData name="Jonas BOUSCHARAIN" userId="S::jonas.bouscharain@niji.fr::9f14ac0a-83a9-42fd-acf2-61b675ad6733" providerId="AD" clId="Web-{B4628C65-7E46-13E2-7E06-277793769FB9}" dt="2020-05-27T14:07:32.227" v="2040"/>
          <ac:spMkLst>
            <pc:docMk/>
            <pc:sldMk cId="1664106251" sldId="473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4:13:13.386" v="2068" actId="20577"/>
          <ac:spMkLst>
            <pc:docMk/>
            <pc:sldMk cId="1664106251" sldId="473"/>
            <ac:spMk id="3" creationId="{00000000-0000-0000-0000-000000000000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4:07:01.725" v="2011"/>
          <ac:spMkLst>
            <pc:docMk/>
            <pc:sldMk cId="1664106251" sldId="473"/>
            <ac:spMk id="13" creationId="{16918917-6EA4-4801-9FA1-9D8A7EBFD45D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4:07:01.724" v="2010"/>
          <ac:spMkLst>
            <pc:docMk/>
            <pc:sldMk cId="1664106251" sldId="473"/>
            <ac:spMk id="15" creationId="{12D4A612-D589-4ED6-B489-3A689AEC909C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4:07:01.723" v="2009"/>
          <ac:spMkLst>
            <pc:docMk/>
            <pc:sldMk cId="1664106251" sldId="473"/>
            <ac:spMk id="17" creationId="{8094D00C-55BA-4125-B941-97A3CDB19849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4:07:01.722" v="2008"/>
          <ac:spMkLst>
            <pc:docMk/>
            <pc:sldMk cId="1664106251" sldId="473"/>
            <ac:spMk id="19" creationId="{72BCFB2A-E39D-423B-93A4-AB1048DEBFDB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4:14:25.558" v="2095" actId="20577"/>
          <ac:spMkLst>
            <pc:docMk/>
            <pc:sldMk cId="1664106251" sldId="473"/>
            <ac:spMk id="20" creationId="{EC773439-89AA-4F5F-872B-F570B5BE46D4}"/>
          </ac:spMkLst>
        </pc:spChg>
        <pc:picChg chg="add del">
          <ac:chgData name="Jonas BOUSCHARAIN" userId="S::jonas.bouscharain@niji.fr::9f14ac0a-83a9-42fd-acf2-61b675ad6733" providerId="AD" clId="Web-{B4628C65-7E46-13E2-7E06-277793769FB9}" dt="2020-05-27T14:18:59.122" v="2116"/>
          <ac:picMkLst>
            <pc:docMk/>
            <pc:sldMk cId="1664106251" sldId="473"/>
            <ac:picMk id="7" creationId="{060AF965-1B4B-43E9-ABEC-048168228CCC}"/>
          </ac:picMkLst>
        </pc:picChg>
        <pc:picChg chg="del">
          <ac:chgData name="Jonas BOUSCHARAIN" userId="S::jonas.bouscharain@niji.fr::9f14ac0a-83a9-42fd-acf2-61b675ad6733" providerId="AD" clId="Web-{B4628C65-7E46-13E2-7E06-277793769FB9}" dt="2020-05-27T14:07:01.732" v="2019"/>
          <ac:picMkLst>
            <pc:docMk/>
            <pc:sldMk cId="1664106251" sldId="473"/>
            <ac:picMk id="8" creationId="{7B2F574B-D821-4104-904B-57CE6C541812}"/>
          </ac:picMkLst>
        </pc:picChg>
        <pc:picChg chg="add del">
          <ac:chgData name="Jonas BOUSCHARAIN" userId="S::jonas.bouscharain@niji.fr::9f14ac0a-83a9-42fd-acf2-61b675ad6733" providerId="AD" clId="Web-{B4628C65-7E46-13E2-7E06-277793769FB9}" dt="2020-05-27T14:18:26.858" v="2107"/>
          <ac:picMkLst>
            <pc:docMk/>
            <pc:sldMk cId="1664106251" sldId="473"/>
            <ac:picMk id="9" creationId="{7EA9D6BC-8249-49A1-B70E-75F51B12EA11}"/>
          </ac:picMkLst>
        </pc:picChg>
        <pc:picChg chg="del">
          <ac:chgData name="Jonas BOUSCHARAIN" userId="S::jonas.bouscharain@niji.fr::9f14ac0a-83a9-42fd-acf2-61b675ad6733" providerId="AD" clId="Web-{B4628C65-7E46-13E2-7E06-277793769FB9}" dt="2020-05-27T14:07:01.726" v="2012"/>
          <ac:picMkLst>
            <pc:docMk/>
            <pc:sldMk cId="1664106251" sldId="473"/>
            <ac:picMk id="12" creationId="{95E72ABE-D8F3-47F1-8E76-0CB0A5F0F15F}"/>
          </ac:picMkLst>
        </pc:picChg>
        <pc:picChg chg="add del">
          <ac:chgData name="Jonas BOUSCHARAIN" userId="S::jonas.bouscharain@niji.fr::9f14ac0a-83a9-42fd-acf2-61b675ad6733" providerId="AD" clId="Web-{B4628C65-7E46-13E2-7E06-277793769FB9}" dt="2020-05-27T14:07:35.556" v="2046"/>
          <ac:picMkLst>
            <pc:docMk/>
            <pc:sldMk cId="1664106251" sldId="473"/>
            <ac:picMk id="14" creationId="{20D968FC-95C2-4EFB-81A6-F9539DEF9483}"/>
          </ac:picMkLst>
        </pc:picChg>
        <pc:picChg chg="add del">
          <ac:chgData name="Jonas BOUSCHARAIN" userId="S::jonas.bouscharain@niji.fr::9f14ac0a-83a9-42fd-acf2-61b675ad6733" providerId="AD" clId="Web-{B4628C65-7E46-13E2-7E06-277793769FB9}" dt="2020-05-27T14:07:35.556" v="2045"/>
          <ac:picMkLst>
            <pc:docMk/>
            <pc:sldMk cId="1664106251" sldId="473"/>
            <ac:picMk id="16" creationId="{42AD25B0-E652-4D6D-9AF8-207F992A7988}"/>
          </ac:picMkLst>
        </pc:picChg>
        <pc:picChg chg="add del mod">
          <ac:chgData name="Jonas BOUSCHARAIN" userId="S::jonas.bouscharain@niji.fr::9f14ac0a-83a9-42fd-acf2-61b675ad6733" providerId="AD" clId="Web-{B4628C65-7E46-13E2-7E06-277793769FB9}" dt="2020-05-27T14:15:39.262" v="2099"/>
          <ac:picMkLst>
            <pc:docMk/>
            <pc:sldMk cId="1664106251" sldId="473"/>
            <ac:picMk id="32" creationId="{ABD3DE44-E6EE-4029-A393-1224CFDC62EB}"/>
          </ac:picMkLst>
        </pc:picChg>
        <pc:picChg chg="add del mod modCrop">
          <ac:chgData name="Jonas BOUSCHARAIN" userId="S::jonas.bouscharain@niji.fr::9f14ac0a-83a9-42fd-acf2-61b675ad6733" providerId="AD" clId="Web-{B4628C65-7E46-13E2-7E06-277793769FB9}" dt="2020-05-27T14:26:13.062" v="2183"/>
          <ac:picMkLst>
            <pc:docMk/>
            <pc:sldMk cId="1664106251" sldId="473"/>
            <ac:picMk id="34" creationId="{FF70B2CF-7AAB-49FD-ABA1-59CA8FCF6E0E}"/>
          </ac:picMkLst>
        </pc:picChg>
        <pc:picChg chg="add del mod modCrop">
          <ac:chgData name="Jonas BOUSCHARAIN" userId="S::jonas.bouscharain@niji.fr::9f14ac0a-83a9-42fd-acf2-61b675ad6733" providerId="AD" clId="Web-{B4628C65-7E46-13E2-7E06-277793769FB9}" dt="2020-05-27T14:26:13.062" v="2182"/>
          <ac:picMkLst>
            <pc:docMk/>
            <pc:sldMk cId="1664106251" sldId="473"/>
            <ac:picMk id="38" creationId="{B89CC562-7F81-46A4-9341-C78FFC7890A4}"/>
          </ac:picMkLst>
        </pc:picChg>
        <pc:picChg chg="add">
          <ac:chgData name="Jonas BOUSCHARAIN" userId="S::jonas.bouscharain@niji.fr::9f14ac0a-83a9-42fd-acf2-61b675ad6733" providerId="AD" clId="Web-{B4628C65-7E46-13E2-7E06-277793769FB9}" dt="2020-05-27T14:26:14.031" v="2184"/>
          <ac:picMkLst>
            <pc:docMk/>
            <pc:sldMk cId="1664106251" sldId="473"/>
            <ac:picMk id="41" creationId="{B36B91E7-72DB-4090-AAE0-32222EEB8C30}"/>
          </ac:picMkLst>
        </pc:picChg>
        <pc:picChg chg="add">
          <ac:chgData name="Jonas BOUSCHARAIN" userId="S::jonas.bouscharain@niji.fr::9f14ac0a-83a9-42fd-acf2-61b675ad6733" providerId="AD" clId="Web-{B4628C65-7E46-13E2-7E06-277793769FB9}" dt="2020-05-27T14:26:14.078" v="2185"/>
          <ac:picMkLst>
            <pc:docMk/>
            <pc:sldMk cId="1664106251" sldId="473"/>
            <ac:picMk id="43" creationId="{F88C9BE2-5DB4-4C45-8942-BCAD25C8AA33}"/>
          </ac:picMkLst>
        </pc:picChg>
        <pc:cxnChg chg="add del">
          <ac:chgData name="Jonas BOUSCHARAIN" userId="S::jonas.bouscharain@niji.fr::9f14ac0a-83a9-42fd-acf2-61b675ad6733" providerId="AD" clId="Web-{B4628C65-7E46-13E2-7E06-277793769FB9}" dt="2020-05-27T14:18:32.669" v="2110"/>
          <ac:cxnSpMkLst>
            <pc:docMk/>
            <pc:sldMk cId="1664106251" sldId="473"/>
            <ac:cxnSpMk id="10" creationId="{9D716E22-982C-40BF-A4B3-2455A954DEFE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07:01.731" v="2018"/>
          <ac:cxnSpMkLst>
            <pc:docMk/>
            <pc:sldMk cId="1664106251" sldId="473"/>
            <ac:cxnSpMk id="11" creationId="{83687D9D-ECA7-422F-BFE2-6463DA786A48}"/>
          </ac:cxnSpMkLst>
        </pc:cxnChg>
        <pc:cxnChg chg="add del">
          <ac:chgData name="Jonas BOUSCHARAIN" userId="S::jonas.bouscharain@niji.fr::9f14ac0a-83a9-42fd-acf2-61b675ad6733" providerId="AD" clId="Web-{B4628C65-7E46-13E2-7E06-277793769FB9}" dt="2020-05-27T14:07:35.556" v="2044"/>
          <ac:cxnSpMkLst>
            <pc:docMk/>
            <pc:sldMk cId="1664106251" sldId="473"/>
            <ac:cxnSpMk id="18" creationId="{07815CAF-0333-44F0-95C5-A05DCE8C8533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07:01.731" v="2017"/>
          <ac:cxnSpMkLst>
            <pc:docMk/>
            <pc:sldMk cId="1664106251" sldId="473"/>
            <ac:cxnSpMk id="21" creationId="{AB214FA4-0E33-4B06-A239-A3EE868AA727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07:01.730" v="2016"/>
          <ac:cxnSpMkLst>
            <pc:docMk/>
            <pc:sldMk cId="1664106251" sldId="473"/>
            <ac:cxnSpMk id="23" creationId="{7F3136DF-586F-494F-872D-54215581CA8D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07:01.729" v="2015"/>
          <ac:cxnSpMkLst>
            <pc:docMk/>
            <pc:sldMk cId="1664106251" sldId="473"/>
            <ac:cxnSpMk id="26" creationId="{517B98E0-E34A-4AB8-B886-D87AD4624536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07:01.728" v="2014"/>
          <ac:cxnSpMkLst>
            <pc:docMk/>
            <pc:sldMk cId="1664106251" sldId="473"/>
            <ac:cxnSpMk id="27" creationId="{2C341812-093C-4256-BB36-B44E1E613576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07:01.727" v="2013"/>
          <ac:cxnSpMkLst>
            <pc:docMk/>
            <pc:sldMk cId="1664106251" sldId="473"/>
            <ac:cxnSpMk id="28" creationId="{C1A81A8A-EAFD-4B35-AA6A-9199E9F4431F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07:01.721" v="2007"/>
          <ac:cxnSpMkLst>
            <pc:docMk/>
            <pc:sldMk cId="1664106251" sldId="473"/>
            <ac:cxnSpMk id="35" creationId="{C4CFABDB-53C3-4A44-AF78-898F006E5BB6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07:01.719" v="2006"/>
          <ac:cxnSpMkLst>
            <pc:docMk/>
            <pc:sldMk cId="1664106251" sldId="473"/>
            <ac:cxnSpMk id="36" creationId="{88A6DEEB-8F6F-41AB-A138-EBB8BCBB9839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4:19:33.419" v="2127"/>
          <ac:cxnSpMkLst>
            <pc:docMk/>
            <pc:sldMk cId="1664106251" sldId="473"/>
            <ac:cxnSpMk id="37" creationId="{89A42290-57A7-461C-BB29-6F3DB303A4D8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4:26:13.062" v="2181"/>
          <ac:cxnSpMkLst>
            <pc:docMk/>
            <pc:sldMk cId="1664106251" sldId="473"/>
            <ac:cxnSpMk id="39" creationId="{A309935E-8C98-46D2-8D52-A8FA0C867D68}"/>
          </ac:cxnSpMkLst>
        </pc:cxnChg>
        <pc:cxnChg chg="add">
          <ac:chgData name="Jonas BOUSCHARAIN" userId="S::jonas.bouscharain@niji.fr::9f14ac0a-83a9-42fd-acf2-61b675ad6733" providerId="AD" clId="Web-{B4628C65-7E46-13E2-7E06-277793769FB9}" dt="2020-05-27T14:26:14.078" v="2186"/>
          <ac:cxnSpMkLst>
            <pc:docMk/>
            <pc:sldMk cId="1664106251" sldId="473"/>
            <ac:cxnSpMk id="45" creationId="{617165D3-4883-4DD4-8F3B-437806340AFE}"/>
          </ac:cxnSpMkLst>
        </pc:cxnChg>
      </pc:sldChg>
      <pc:sldChg chg="addSp delSp modSp add ord replId">
        <pc:chgData name="Jonas BOUSCHARAIN" userId="S::jonas.bouscharain@niji.fr::9f14ac0a-83a9-42fd-acf2-61b675ad6733" providerId="AD" clId="Web-{B4628C65-7E46-13E2-7E06-277793769FB9}" dt="2020-05-27T14:27:36.969" v="2207" actId="14100"/>
        <pc:sldMkLst>
          <pc:docMk/>
          <pc:sldMk cId="3387223908" sldId="474"/>
        </pc:sldMkLst>
        <pc:spChg chg="del mod">
          <ac:chgData name="Jonas BOUSCHARAIN" userId="S::jonas.bouscharain@niji.fr::9f14ac0a-83a9-42fd-acf2-61b675ad6733" providerId="AD" clId="Web-{B4628C65-7E46-13E2-7E06-277793769FB9}" dt="2020-05-27T14:21:05.342" v="2154"/>
          <ac:spMkLst>
            <pc:docMk/>
            <pc:sldMk cId="3387223908" sldId="474"/>
            <ac:spMk id="3" creationId="{00000000-0000-0000-0000-000000000000}"/>
          </ac:spMkLst>
        </pc:spChg>
        <pc:spChg chg="add del mod">
          <ac:chgData name="Jonas BOUSCHARAIN" userId="S::jonas.bouscharain@niji.fr::9f14ac0a-83a9-42fd-acf2-61b675ad6733" providerId="AD" clId="Web-{B4628C65-7E46-13E2-7E06-277793769FB9}" dt="2020-05-27T14:21:12.420" v="2156"/>
          <ac:spMkLst>
            <pc:docMk/>
            <pc:sldMk cId="3387223908" sldId="474"/>
            <ac:spMk id="7" creationId="{77CDA577-82CC-4504-8D0B-A920805D6953}"/>
          </ac:spMkLst>
        </pc:spChg>
        <pc:spChg chg="add mod">
          <ac:chgData name="Jonas BOUSCHARAIN" userId="S::jonas.bouscharain@niji.fr::9f14ac0a-83a9-42fd-acf2-61b675ad6733" providerId="AD" clId="Web-{B4628C65-7E46-13E2-7E06-277793769FB9}" dt="2020-05-27T14:21:16.686" v="2157" actId="20577"/>
          <ac:spMkLst>
            <pc:docMk/>
            <pc:sldMk cId="3387223908" sldId="474"/>
            <ac:spMk id="8" creationId="{D1D5A6A3-2893-4AD9-9DAE-A85DDFD8E4DC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4:21:24.233" v="2161" actId="20577"/>
          <ac:spMkLst>
            <pc:docMk/>
            <pc:sldMk cId="3387223908" sldId="474"/>
            <ac:spMk id="20" creationId="{EC773439-89AA-4F5F-872B-F570B5BE46D4}"/>
          </ac:spMkLst>
        </pc:spChg>
        <pc:picChg chg="add del mod modCrop">
          <ac:chgData name="Jonas BOUSCHARAIN" userId="S::jonas.bouscharain@niji.fr::9f14ac0a-83a9-42fd-acf2-61b675ad6733" providerId="AD" clId="Web-{B4628C65-7E46-13E2-7E06-277793769FB9}" dt="2020-05-27T14:23:54.765" v="2167"/>
          <ac:picMkLst>
            <pc:docMk/>
            <pc:sldMk cId="3387223908" sldId="474"/>
            <ac:picMk id="9" creationId="{C6C38711-7C69-4DD7-B495-55E3D681BC23}"/>
          </ac:picMkLst>
        </pc:picChg>
        <pc:picChg chg="add del mod modCrop">
          <ac:chgData name="Jonas BOUSCHARAIN" userId="S::jonas.bouscharain@niji.fr::9f14ac0a-83a9-42fd-acf2-61b675ad6733" providerId="AD" clId="Web-{B4628C65-7E46-13E2-7E06-277793769FB9}" dt="2020-05-27T14:26:26.281" v="2189"/>
          <ac:picMkLst>
            <pc:docMk/>
            <pc:sldMk cId="3387223908" sldId="474"/>
            <ac:picMk id="10" creationId="{285D26E5-E5C4-4FE0-B332-60B53596DAF8}"/>
          </ac:picMkLst>
        </pc:picChg>
        <pc:picChg chg="add mod modCrop">
          <ac:chgData name="Jonas BOUSCHARAIN" userId="S::jonas.bouscharain@niji.fr::9f14ac0a-83a9-42fd-acf2-61b675ad6733" providerId="AD" clId="Web-{B4628C65-7E46-13E2-7E06-277793769FB9}" dt="2020-05-27T14:27:22.407" v="2204" actId="1076"/>
          <ac:picMkLst>
            <pc:docMk/>
            <pc:sldMk cId="3387223908" sldId="474"/>
            <ac:picMk id="11" creationId="{4DC0459A-F6AC-4422-BAA8-8A627E920B2A}"/>
          </ac:picMkLst>
        </pc:picChg>
        <pc:picChg chg="add mod modCrop">
          <ac:chgData name="Jonas BOUSCHARAIN" userId="S::jonas.bouscharain@niji.fr::9f14ac0a-83a9-42fd-acf2-61b675ad6733" providerId="AD" clId="Web-{B4628C65-7E46-13E2-7E06-277793769FB9}" dt="2020-05-27T14:27:20.954" v="2203" actId="1076"/>
          <ac:picMkLst>
            <pc:docMk/>
            <pc:sldMk cId="3387223908" sldId="474"/>
            <ac:picMk id="13" creationId="{D478F70E-AA6C-4116-8F99-B2252A3BE5B1}"/>
          </ac:picMkLst>
        </pc:picChg>
        <pc:picChg chg="del">
          <ac:chgData name="Jonas BOUSCHARAIN" userId="S::jonas.bouscharain@niji.fr::9f14ac0a-83a9-42fd-acf2-61b675ad6733" providerId="AD" clId="Web-{B4628C65-7E46-13E2-7E06-277793769FB9}" dt="2020-05-27T14:25:25.687" v="2175"/>
          <ac:picMkLst>
            <pc:docMk/>
            <pc:sldMk cId="3387223908" sldId="474"/>
            <ac:picMk id="34" creationId="{FF70B2CF-7AAB-49FD-ABA1-59CA8FCF6E0E}"/>
          </ac:picMkLst>
        </pc:picChg>
        <pc:picChg chg="del">
          <ac:chgData name="Jonas BOUSCHARAIN" userId="S::jonas.bouscharain@niji.fr::9f14ac0a-83a9-42fd-acf2-61b675ad6733" providerId="AD" clId="Web-{B4628C65-7E46-13E2-7E06-277793769FB9}" dt="2020-05-27T14:26:24.953" v="2187"/>
          <ac:picMkLst>
            <pc:docMk/>
            <pc:sldMk cId="3387223908" sldId="474"/>
            <ac:picMk id="38" creationId="{B89CC562-7F81-46A4-9341-C78FFC7890A4}"/>
          </ac:picMkLst>
        </pc:picChg>
        <pc:cxnChg chg="add mod">
          <ac:chgData name="Jonas BOUSCHARAIN" userId="S::jonas.bouscharain@niji.fr::9f14ac0a-83a9-42fd-acf2-61b675ad6733" providerId="AD" clId="Web-{B4628C65-7E46-13E2-7E06-277793769FB9}" dt="2020-05-27T14:27:36.969" v="2207" actId="14100"/>
          <ac:cxnSpMkLst>
            <pc:docMk/>
            <pc:sldMk cId="3387223908" sldId="474"/>
            <ac:cxnSpMk id="14" creationId="{4546B2C6-3FFB-4B7F-9CB9-B30D0099BCDF}"/>
          </ac:cxnSpMkLst>
        </pc:cxnChg>
        <pc:cxnChg chg="add del mod">
          <ac:chgData name="Jonas BOUSCHARAIN" userId="S::jonas.bouscharain@niji.fr::9f14ac0a-83a9-42fd-acf2-61b675ad6733" providerId="AD" clId="Web-{B4628C65-7E46-13E2-7E06-277793769FB9}" dt="2020-05-27T14:26:25.875" v="2188"/>
          <ac:cxnSpMkLst>
            <pc:docMk/>
            <pc:sldMk cId="3387223908" sldId="474"/>
            <ac:cxnSpMk id="16" creationId="{DBEA568B-878E-430B-916E-508FF48E66AB}"/>
          </ac:cxnSpMkLst>
        </pc:cxnChg>
        <pc:cxnChg chg="del">
          <ac:chgData name="Jonas BOUSCHARAIN" userId="S::jonas.bouscharain@niji.fr::9f14ac0a-83a9-42fd-acf2-61b675ad6733" providerId="AD" clId="Web-{B4628C65-7E46-13E2-7E06-277793769FB9}" dt="2020-05-27T14:25:29.890" v="2177"/>
          <ac:cxnSpMkLst>
            <pc:docMk/>
            <pc:sldMk cId="3387223908" sldId="474"/>
            <ac:cxnSpMk id="39" creationId="{A309935E-8C98-46D2-8D52-A8FA0C867D68}"/>
          </ac:cxnSpMkLst>
        </pc:cxnChg>
      </pc:sldChg>
      <pc:sldChg chg="add del replId">
        <pc:chgData name="Jonas BOUSCHARAIN" userId="S::jonas.bouscharain@niji.fr::9f14ac0a-83a9-42fd-acf2-61b675ad6733" providerId="AD" clId="Web-{B4628C65-7E46-13E2-7E06-277793769FB9}" dt="2020-05-27T14:57:43.133" v="2239"/>
        <pc:sldMkLst>
          <pc:docMk/>
          <pc:sldMk cId="219831555" sldId="475"/>
        </pc:sldMkLst>
      </pc:sldChg>
      <pc:sldChg chg="addSp delSp modSp add replId">
        <pc:chgData name="Jonas BOUSCHARAIN" userId="S::jonas.bouscharain@niji.fr::9f14ac0a-83a9-42fd-acf2-61b675ad6733" providerId="AD" clId="Web-{B4628C65-7E46-13E2-7E06-277793769FB9}" dt="2020-05-27T15:35:04.685" v="2448" actId="1076"/>
        <pc:sldMkLst>
          <pc:docMk/>
          <pc:sldMk cId="276289008" sldId="475"/>
        </pc:sldMkLst>
        <pc:spChg chg="mod">
          <ac:chgData name="Jonas BOUSCHARAIN" userId="S::jonas.bouscharain@niji.fr::9f14ac0a-83a9-42fd-acf2-61b675ad6733" providerId="AD" clId="Web-{B4628C65-7E46-13E2-7E06-277793769FB9}" dt="2020-05-27T15:00:06.818" v="2256" actId="20577"/>
          <ac:spMkLst>
            <pc:docMk/>
            <pc:sldMk cId="276289008" sldId="475"/>
            <ac:spMk id="3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5:02:26.661" v="2395" actId="20577"/>
          <ac:spMkLst>
            <pc:docMk/>
            <pc:sldMk cId="276289008" sldId="475"/>
            <ac:spMk id="8" creationId="{49121F87-EF30-4130-B983-AE2BDAE122AC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5:02:31.801" v="2403"/>
          <ac:spMkLst>
            <pc:docMk/>
            <pc:sldMk cId="276289008" sldId="475"/>
            <ac:spMk id="14" creationId="{C496B555-6832-44AE-B090-044BAFCB83BF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5:02:31.785" v="2402"/>
          <ac:spMkLst>
            <pc:docMk/>
            <pc:sldMk cId="276289008" sldId="475"/>
            <ac:spMk id="15" creationId="{0530761D-F80E-45AC-8AA8-C313C91DF52F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5:02:31.785" v="2401"/>
          <ac:spMkLst>
            <pc:docMk/>
            <pc:sldMk cId="276289008" sldId="475"/>
            <ac:spMk id="16" creationId="{0544684A-2A77-48E6-8FAA-462F6D72F2CF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5:02:31.785" v="2400"/>
          <ac:spMkLst>
            <pc:docMk/>
            <pc:sldMk cId="276289008" sldId="475"/>
            <ac:spMk id="18" creationId="{BD7F0DDA-D60D-419A-A12A-3C310FD7253F}"/>
          </ac:spMkLst>
        </pc:spChg>
        <pc:spChg chg="del">
          <ac:chgData name="Jonas BOUSCHARAIN" userId="S::jonas.bouscharain@niji.fr::9f14ac0a-83a9-42fd-acf2-61b675ad6733" providerId="AD" clId="Web-{B4628C65-7E46-13E2-7E06-277793769FB9}" dt="2020-05-27T15:02:31.785" v="2399"/>
          <ac:spMkLst>
            <pc:docMk/>
            <pc:sldMk cId="276289008" sldId="475"/>
            <ac:spMk id="20" creationId="{4BFA8199-F64F-4D19-AF08-9E50704BD456}"/>
          </ac:spMkLst>
        </pc:spChg>
        <pc:picChg chg="add mod modCrop">
          <ac:chgData name="Jonas BOUSCHARAIN" userId="S::jonas.bouscharain@niji.fr::9f14ac0a-83a9-42fd-acf2-61b675ad6733" providerId="AD" clId="Web-{B4628C65-7E46-13E2-7E06-277793769FB9}" dt="2020-05-27T15:08:54" v="2440" actId="1076"/>
          <ac:picMkLst>
            <pc:docMk/>
            <pc:sldMk cId="276289008" sldId="475"/>
            <ac:picMk id="2" creationId="{646269FF-111E-4B29-990B-71E5590A47B3}"/>
          </ac:picMkLst>
        </pc:picChg>
        <pc:picChg chg="add mod modCrop">
          <ac:chgData name="Jonas BOUSCHARAIN" userId="S::jonas.bouscharain@niji.fr::9f14ac0a-83a9-42fd-acf2-61b675ad6733" providerId="AD" clId="Web-{B4628C65-7E46-13E2-7E06-277793769FB9}" dt="2020-05-27T15:08:52.765" v="2439" actId="1076"/>
          <ac:picMkLst>
            <pc:docMk/>
            <pc:sldMk cId="276289008" sldId="475"/>
            <ac:picMk id="7" creationId="{340DC2FB-17AE-48C9-B0FD-DE36B61916E1}"/>
          </ac:picMkLst>
        </pc:picChg>
        <pc:picChg chg="add del mod">
          <ac:chgData name="Jonas BOUSCHARAIN" userId="S::jonas.bouscharain@niji.fr::9f14ac0a-83a9-42fd-acf2-61b675ad6733" providerId="AD" clId="Web-{B4628C65-7E46-13E2-7E06-277793769FB9}" dt="2020-05-27T15:34:38.263" v="2442"/>
          <ac:picMkLst>
            <pc:docMk/>
            <pc:sldMk cId="276289008" sldId="475"/>
            <ac:picMk id="9" creationId="{69D94D74-132C-4CE7-9F6E-3E1D844637AD}"/>
          </ac:picMkLst>
        </pc:picChg>
        <pc:picChg chg="del">
          <ac:chgData name="Jonas BOUSCHARAIN" userId="S::jonas.bouscharain@niji.fr::9f14ac0a-83a9-42fd-acf2-61b675ad6733" providerId="AD" clId="Web-{B4628C65-7E46-13E2-7E06-277793769FB9}" dt="2020-05-27T15:02:28.661" v="2396"/>
          <ac:picMkLst>
            <pc:docMk/>
            <pc:sldMk cId="276289008" sldId="475"/>
            <ac:picMk id="9" creationId="{ABF333AD-B0A1-439A-952B-C70EE8608605}"/>
          </ac:picMkLst>
        </pc:picChg>
        <pc:picChg chg="del">
          <ac:chgData name="Jonas BOUSCHARAIN" userId="S::jonas.bouscharain@niji.fr::9f14ac0a-83a9-42fd-acf2-61b675ad6733" providerId="AD" clId="Web-{B4628C65-7E46-13E2-7E06-277793769FB9}" dt="2020-05-27T15:02:30.021" v="2398"/>
          <ac:picMkLst>
            <pc:docMk/>
            <pc:sldMk cId="276289008" sldId="475"/>
            <ac:picMk id="10" creationId="{0C941C01-59F3-4AA3-B920-0296B2510DF4}"/>
          </ac:picMkLst>
        </pc:picChg>
        <pc:picChg chg="add mod modCrop">
          <ac:chgData name="Jonas BOUSCHARAIN" userId="S::jonas.bouscharain@niji.fr::9f14ac0a-83a9-42fd-acf2-61b675ad6733" providerId="AD" clId="Web-{B4628C65-7E46-13E2-7E06-277793769FB9}" dt="2020-05-27T15:35:04.685" v="2448" actId="1076"/>
          <ac:picMkLst>
            <pc:docMk/>
            <pc:sldMk cId="276289008" sldId="475"/>
            <ac:picMk id="10" creationId="{476530FE-FE2B-4C99-A523-364AA780859A}"/>
          </ac:picMkLst>
        </pc:picChg>
        <pc:picChg chg="del">
          <ac:chgData name="Jonas BOUSCHARAIN" userId="S::jonas.bouscharain@niji.fr::9f14ac0a-83a9-42fd-acf2-61b675ad6733" providerId="AD" clId="Web-{B4628C65-7E46-13E2-7E06-277793769FB9}" dt="2020-05-27T15:02:31.801" v="2404"/>
          <ac:picMkLst>
            <pc:docMk/>
            <pc:sldMk cId="276289008" sldId="475"/>
            <ac:picMk id="13" creationId="{36F20176-8370-4667-90E0-BC8A52A87D0D}"/>
          </ac:picMkLst>
        </pc:picChg>
        <pc:cxnChg chg="del">
          <ac:chgData name="Jonas BOUSCHARAIN" userId="S::jonas.bouscharain@niji.fr::9f14ac0a-83a9-42fd-acf2-61b675ad6733" providerId="AD" clId="Web-{B4628C65-7E46-13E2-7E06-277793769FB9}" dt="2020-05-27T15:02:29.660" v="2397"/>
          <ac:cxnSpMkLst>
            <pc:docMk/>
            <pc:sldMk cId="276289008" sldId="475"/>
            <ac:cxnSpMk id="12" creationId="{66B1C3BC-8CFE-4724-A16F-58A877A3FFFD}"/>
          </ac:cxnSpMkLst>
        </pc:cxnChg>
      </pc:sldChg>
      <pc:sldChg chg="modSp add del replId">
        <pc:chgData name="Jonas BOUSCHARAIN" userId="S::jonas.bouscharain@niji.fr::9f14ac0a-83a9-42fd-acf2-61b675ad6733" providerId="AD" clId="Web-{B4628C65-7E46-13E2-7E06-277793769FB9}" dt="2020-05-27T15:05:18.924" v="2409"/>
        <pc:sldMkLst>
          <pc:docMk/>
          <pc:sldMk cId="351486147" sldId="476"/>
        </pc:sldMkLst>
        <pc:spChg chg="mod">
          <ac:chgData name="Jonas BOUSCHARAIN" userId="S::jonas.bouscharain@niji.fr::9f14ac0a-83a9-42fd-acf2-61b675ad6733" providerId="AD" clId="Web-{B4628C65-7E46-13E2-7E06-277793769FB9}" dt="2020-05-27T15:00:12.646" v="2260" actId="20577"/>
          <ac:spMkLst>
            <pc:docMk/>
            <pc:sldMk cId="351486147" sldId="476"/>
            <ac:spMk id="3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5:05:15.159" v="2408" actId="20577"/>
          <ac:spMkLst>
            <pc:docMk/>
            <pc:sldMk cId="351486147" sldId="476"/>
            <ac:spMk id="8" creationId="{49121F87-EF30-4130-B983-AE2BDAE122AC}"/>
          </ac:spMkLst>
        </pc:spChg>
      </pc:sldChg>
      <pc:sldChg chg="modSp add replId">
        <pc:chgData name="Jonas BOUSCHARAIN" userId="S::jonas.bouscharain@niji.fr::9f14ac0a-83a9-42fd-acf2-61b675ad6733" providerId="AD" clId="Web-{B4628C65-7E46-13E2-7E06-277793769FB9}" dt="2020-05-27T15:05:43.236" v="2426" actId="20577"/>
        <pc:sldMkLst>
          <pc:docMk/>
          <pc:sldMk cId="785718560" sldId="476"/>
        </pc:sldMkLst>
        <pc:spChg chg="mod">
          <ac:chgData name="Jonas BOUSCHARAIN" userId="S::jonas.bouscharain@niji.fr::9f14ac0a-83a9-42fd-acf2-61b675ad6733" providerId="AD" clId="Web-{B4628C65-7E46-13E2-7E06-277793769FB9}" dt="2020-05-27T15:05:31.143" v="2417" actId="20577"/>
          <ac:spMkLst>
            <pc:docMk/>
            <pc:sldMk cId="785718560" sldId="476"/>
            <ac:spMk id="3" creationId="{00000000-0000-0000-0000-000000000000}"/>
          </ac:spMkLst>
        </pc:spChg>
        <pc:spChg chg="mod">
          <ac:chgData name="Jonas BOUSCHARAIN" userId="S::jonas.bouscharain@niji.fr::9f14ac0a-83a9-42fd-acf2-61b675ad6733" providerId="AD" clId="Web-{B4628C65-7E46-13E2-7E06-277793769FB9}" dt="2020-05-27T15:05:43.236" v="2426" actId="20577"/>
          <ac:spMkLst>
            <pc:docMk/>
            <pc:sldMk cId="785718560" sldId="476"/>
            <ac:spMk id="20" creationId="{EC773439-89AA-4F5F-872B-F570B5BE46D4}"/>
          </ac:spMkLst>
        </pc:spChg>
      </pc:sldChg>
    </pc:docChg>
  </pc:docChgLst>
  <pc:docChgLst>
    <pc:chgData name="Jonas BOUSCHARAIN" userId="S::jonas.bouscharain@niji.fr::9f14ac0a-83a9-42fd-acf2-61b675ad6733" providerId="AD" clId="Web-{732338C0-B1E7-9C64-9D08-D52BAADE0336}"/>
    <pc:docChg chg="addSld modSld modSection">
      <pc:chgData name="Jonas BOUSCHARAIN" userId="S::jonas.bouscharain@niji.fr::9f14ac0a-83a9-42fd-acf2-61b675ad6733" providerId="AD" clId="Web-{732338C0-B1E7-9C64-9D08-D52BAADE0336}" dt="2020-05-28T13:36:32.041" v="303"/>
      <pc:docMkLst>
        <pc:docMk/>
      </pc:docMkLst>
      <pc:sldChg chg="addSp delSp">
        <pc:chgData name="Jonas BOUSCHARAIN" userId="S::jonas.bouscharain@niji.fr::9f14ac0a-83a9-42fd-acf2-61b675ad6733" providerId="AD" clId="Web-{732338C0-B1E7-9C64-9D08-D52BAADE0336}" dt="2020-05-28T13:36:32.041" v="303"/>
        <pc:sldMkLst>
          <pc:docMk/>
          <pc:sldMk cId="3436846833" sldId="460"/>
        </pc:sldMkLst>
        <pc:spChg chg="add del">
          <ac:chgData name="Jonas BOUSCHARAIN" userId="S::jonas.bouscharain@niji.fr::9f14ac0a-83a9-42fd-acf2-61b675ad6733" providerId="AD" clId="Web-{732338C0-B1E7-9C64-9D08-D52BAADE0336}" dt="2020-05-28T13:36:32.041" v="303"/>
          <ac:spMkLst>
            <pc:docMk/>
            <pc:sldMk cId="3436846833" sldId="460"/>
            <ac:spMk id="9" creationId="{E26CC74C-7D16-4206-B1AC-FF789D589E7A}"/>
          </ac:spMkLst>
        </pc:spChg>
      </pc:sldChg>
      <pc:sldChg chg="addSp modSp">
        <pc:chgData name="Jonas BOUSCHARAIN" userId="S::jonas.bouscharain@niji.fr::9f14ac0a-83a9-42fd-acf2-61b675ad6733" providerId="AD" clId="Web-{732338C0-B1E7-9C64-9D08-D52BAADE0336}" dt="2020-05-28T13:36:17.041" v="299" actId="20577"/>
        <pc:sldMkLst>
          <pc:docMk/>
          <pc:sldMk cId="3460876688" sldId="467"/>
        </pc:sldMkLst>
        <pc:spChg chg="add mod">
          <ac:chgData name="Jonas BOUSCHARAIN" userId="S::jonas.bouscharain@niji.fr::9f14ac0a-83a9-42fd-acf2-61b675ad6733" providerId="AD" clId="Web-{732338C0-B1E7-9C64-9D08-D52BAADE0336}" dt="2020-05-28T13:36:17.041" v="299" actId="20577"/>
          <ac:spMkLst>
            <pc:docMk/>
            <pc:sldMk cId="3460876688" sldId="467"/>
            <ac:spMk id="7" creationId="{1C3DD245-FA3F-412E-8913-19A90C0E649A}"/>
          </ac:spMkLst>
        </pc:spChg>
      </pc:sldChg>
      <pc:sldChg chg="addSp">
        <pc:chgData name="Jonas BOUSCHARAIN" userId="S::jonas.bouscharain@niji.fr::9f14ac0a-83a9-42fd-acf2-61b675ad6733" providerId="AD" clId="Web-{732338C0-B1E7-9C64-9D08-D52BAADE0336}" dt="2020-05-28T13:36:20.447" v="300"/>
        <pc:sldMkLst>
          <pc:docMk/>
          <pc:sldMk cId="1759847792" sldId="468"/>
        </pc:sldMkLst>
        <pc:spChg chg="add">
          <ac:chgData name="Jonas BOUSCHARAIN" userId="S::jonas.bouscharain@niji.fr::9f14ac0a-83a9-42fd-acf2-61b675ad6733" providerId="AD" clId="Web-{732338C0-B1E7-9C64-9D08-D52BAADE0336}" dt="2020-05-28T13:36:20.447" v="300"/>
          <ac:spMkLst>
            <pc:docMk/>
            <pc:sldMk cId="1759847792" sldId="468"/>
            <ac:spMk id="2" creationId="{A5844876-25DC-40D0-BC67-C9011983841A}"/>
          </ac:spMkLst>
        </pc:spChg>
      </pc:sldChg>
      <pc:sldChg chg="addSp modSp">
        <pc:chgData name="Jonas BOUSCHARAIN" userId="S::jonas.bouscharain@niji.fr::9f14ac0a-83a9-42fd-acf2-61b675ad6733" providerId="AD" clId="Web-{732338C0-B1E7-9C64-9D08-D52BAADE0336}" dt="2020-05-28T12:22:34.384" v="59" actId="1076"/>
        <pc:sldMkLst>
          <pc:docMk/>
          <pc:sldMk cId="276289008" sldId="475"/>
        </pc:sldMkLst>
        <pc:spChg chg="add mod">
          <ac:chgData name="Jonas BOUSCHARAIN" userId="S::jonas.bouscharain@niji.fr::9f14ac0a-83a9-42fd-acf2-61b675ad6733" providerId="AD" clId="Web-{732338C0-B1E7-9C64-9D08-D52BAADE0336}" dt="2020-05-28T12:21:32.635" v="40" actId="14100"/>
          <ac:spMkLst>
            <pc:docMk/>
            <pc:sldMk cId="276289008" sldId="475"/>
            <ac:spMk id="19" creationId="{1C6B000A-0EDF-4C6B-9264-7D6F0CA506EE}"/>
          </ac:spMkLst>
        </pc:spChg>
        <pc:spChg chg="add mod">
          <ac:chgData name="Jonas BOUSCHARAIN" userId="S::jonas.bouscharain@niji.fr::9f14ac0a-83a9-42fd-acf2-61b675ad6733" providerId="AD" clId="Web-{732338C0-B1E7-9C64-9D08-D52BAADE0336}" dt="2020-05-28T12:22:34.384" v="59" actId="1076"/>
          <ac:spMkLst>
            <pc:docMk/>
            <pc:sldMk cId="276289008" sldId="475"/>
            <ac:spMk id="21" creationId="{BEA40571-FD39-4FA7-B29C-999759C0D47B}"/>
          </ac:spMkLst>
        </pc:spChg>
        <pc:cxnChg chg="add mod">
          <ac:chgData name="Jonas BOUSCHARAIN" userId="S::jonas.bouscharain@niji.fr::9f14ac0a-83a9-42fd-acf2-61b675ad6733" providerId="AD" clId="Web-{732338C0-B1E7-9C64-9D08-D52BAADE0336}" dt="2020-05-28T12:18:31.934" v="2" actId="14100"/>
          <ac:cxnSpMkLst>
            <pc:docMk/>
            <pc:sldMk cId="276289008" sldId="475"/>
            <ac:cxnSpMk id="9" creationId="{61E58CE2-81AB-4A8D-B3F9-0F47B77A7D21}"/>
          </ac:cxnSpMkLst>
        </pc:cxnChg>
        <pc:cxnChg chg="add mod">
          <ac:chgData name="Jonas BOUSCHARAIN" userId="S::jonas.bouscharain@niji.fr::9f14ac0a-83a9-42fd-acf2-61b675ad6733" providerId="AD" clId="Web-{732338C0-B1E7-9C64-9D08-D52BAADE0336}" dt="2020-05-28T12:18:37.809" v="5" actId="14100"/>
          <ac:cxnSpMkLst>
            <pc:docMk/>
            <pc:sldMk cId="276289008" sldId="475"/>
            <ac:cxnSpMk id="12" creationId="{CD2A4B77-74D0-4791-9D74-A0289CA1FB02}"/>
          </ac:cxnSpMkLst>
        </pc:cxnChg>
        <pc:cxnChg chg="add mod">
          <ac:chgData name="Jonas BOUSCHARAIN" userId="S::jonas.bouscharain@niji.fr::9f14ac0a-83a9-42fd-acf2-61b675ad6733" providerId="AD" clId="Web-{732338C0-B1E7-9C64-9D08-D52BAADE0336}" dt="2020-05-28T12:18:44.293" v="8" actId="14100"/>
          <ac:cxnSpMkLst>
            <pc:docMk/>
            <pc:sldMk cId="276289008" sldId="475"/>
            <ac:cxnSpMk id="13" creationId="{B0569AA4-7D0E-4E3B-BF9E-FFAB697EAD49}"/>
          </ac:cxnSpMkLst>
        </pc:cxnChg>
        <pc:cxnChg chg="add mod">
          <ac:chgData name="Jonas BOUSCHARAIN" userId="S::jonas.bouscharain@niji.fr::9f14ac0a-83a9-42fd-acf2-61b675ad6733" providerId="AD" clId="Web-{732338C0-B1E7-9C64-9D08-D52BAADE0336}" dt="2020-05-28T12:19:07.637" v="11" actId="14100"/>
          <ac:cxnSpMkLst>
            <pc:docMk/>
            <pc:sldMk cId="276289008" sldId="475"/>
            <ac:cxnSpMk id="15" creationId="{AD5BEA99-3BFC-4D15-8648-E559210FC3A3}"/>
          </ac:cxnSpMkLst>
        </pc:cxnChg>
        <pc:cxnChg chg="add mod">
          <ac:chgData name="Jonas BOUSCHARAIN" userId="S::jonas.bouscharain@niji.fr::9f14ac0a-83a9-42fd-acf2-61b675ad6733" providerId="AD" clId="Web-{732338C0-B1E7-9C64-9D08-D52BAADE0336}" dt="2020-05-28T12:19:28.980" v="19" actId="14100"/>
          <ac:cxnSpMkLst>
            <pc:docMk/>
            <pc:sldMk cId="276289008" sldId="475"/>
            <ac:cxnSpMk id="16" creationId="{B670005F-F0CE-41FA-B2CB-A49CB6A06FF0}"/>
          </ac:cxnSpMkLst>
        </pc:cxnChg>
        <pc:cxnChg chg="add mod">
          <ac:chgData name="Jonas BOUSCHARAIN" userId="S::jonas.bouscharain@niji.fr::9f14ac0a-83a9-42fd-acf2-61b675ad6733" providerId="AD" clId="Web-{732338C0-B1E7-9C64-9D08-D52BAADE0336}" dt="2020-05-28T12:19:21.043" v="17" actId="14100"/>
          <ac:cxnSpMkLst>
            <pc:docMk/>
            <pc:sldMk cId="276289008" sldId="475"/>
            <ac:cxnSpMk id="17" creationId="{B6B46D44-816E-42B8-A369-5C734755C090}"/>
          </ac:cxnSpMkLst>
        </pc:cxnChg>
      </pc:sldChg>
      <pc:sldChg chg="modSp">
        <pc:chgData name="Jonas BOUSCHARAIN" userId="S::jonas.bouscharain@niji.fr::9f14ac0a-83a9-42fd-acf2-61b675ad6733" providerId="AD" clId="Web-{732338C0-B1E7-9C64-9D08-D52BAADE0336}" dt="2020-05-28T12:31:45.722" v="60" actId="20577"/>
        <pc:sldMkLst>
          <pc:docMk/>
          <pc:sldMk cId="785718560" sldId="476"/>
        </pc:sldMkLst>
        <pc:spChg chg="mod">
          <ac:chgData name="Jonas BOUSCHARAIN" userId="S::jonas.bouscharain@niji.fr::9f14ac0a-83a9-42fd-acf2-61b675ad6733" providerId="AD" clId="Web-{732338C0-B1E7-9C64-9D08-D52BAADE0336}" dt="2020-05-28T12:31:45.722" v="60" actId="20577"/>
          <ac:spMkLst>
            <pc:docMk/>
            <pc:sldMk cId="785718560" sldId="476"/>
            <ac:spMk id="3" creationId="{00000000-0000-0000-0000-000000000000}"/>
          </ac:spMkLst>
        </pc:spChg>
      </pc:sldChg>
      <pc:sldChg chg="addSp delSp modSp add replId">
        <pc:chgData name="Jonas BOUSCHARAIN" userId="S::jonas.bouscharain@niji.fr::9f14ac0a-83a9-42fd-acf2-61b675ad6733" providerId="AD" clId="Web-{732338C0-B1E7-9C64-9D08-D52BAADE0336}" dt="2020-05-28T13:36:25.056" v="301"/>
        <pc:sldMkLst>
          <pc:docMk/>
          <pc:sldMk cId="2307974688" sldId="477"/>
        </pc:sldMkLst>
        <pc:spChg chg="add mod">
          <ac:chgData name="Jonas BOUSCHARAIN" userId="S::jonas.bouscharain@niji.fr::9f14ac0a-83a9-42fd-acf2-61b675ad6733" providerId="AD" clId="Web-{732338C0-B1E7-9C64-9D08-D52BAADE0336}" dt="2020-05-28T12:59:52.639" v="240" actId="1076"/>
          <ac:spMkLst>
            <pc:docMk/>
            <pc:sldMk cId="2307974688" sldId="477"/>
            <ac:spMk id="2" creationId="{288C4EBD-AABF-4C8B-9DF8-40B14BB2AEC1}"/>
          </ac:spMkLst>
        </pc:spChg>
        <pc:spChg chg="mod">
          <ac:chgData name="Jonas BOUSCHARAIN" userId="S::jonas.bouscharain@niji.fr::9f14ac0a-83a9-42fd-acf2-61b675ad6733" providerId="AD" clId="Web-{732338C0-B1E7-9C64-9D08-D52BAADE0336}" dt="2020-05-28T12:36:50.077" v="80" actId="20577"/>
          <ac:spMkLst>
            <pc:docMk/>
            <pc:sldMk cId="2307974688" sldId="477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732338C0-B1E7-9C64-9D08-D52BAADE0336}" dt="2020-05-28T13:00:55.123" v="249" actId="14100"/>
          <ac:spMkLst>
            <pc:docMk/>
            <pc:sldMk cId="2307974688" sldId="477"/>
            <ac:spMk id="8" creationId="{13C434FF-0511-4F7C-A646-6943EB7B0E1F}"/>
          </ac:spMkLst>
        </pc:spChg>
        <pc:spChg chg="add mod">
          <ac:chgData name="Jonas BOUSCHARAIN" userId="S::jonas.bouscharain@niji.fr::9f14ac0a-83a9-42fd-acf2-61b675ad6733" providerId="AD" clId="Web-{732338C0-B1E7-9C64-9D08-D52BAADE0336}" dt="2020-05-28T13:07:15.462" v="295" actId="14100"/>
          <ac:spMkLst>
            <pc:docMk/>
            <pc:sldMk cId="2307974688" sldId="477"/>
            <ac:spMk id="9" creationId="{9226C579-301C-4DB0-A5C3-1DEFFDC1D70E}"/>
          </ac:spMkLst>
        </pc:spChg>
        <pc:spChg chg="add">
          <ac:chgData name="Jonas BOUSCHARAIN" userId="S::jonas.bouscharain@niji.fr::9f14ac0a-83a9-42fd-acf2-61b675ad6733" providerId="AD" clId="Web-{732338C0-B1E7-9C64-9D08-D52BAADE0336}" dt="2020-05-28T13:36:25.056" v="301"/>
          <ac:spMkLst>
            <pc:docMk/>
            <pc:sldMk cId="2307974688" sldId="477"/>
            <ac:spMk id="10" creationId="{A5003900-0928-449A-820B-5393EE74DA13}"/>
          </ac:spMkLst>
        </pc:spChg>
        <pc:spChg chg="add mod">
          <ac:chgData name="Jonas BOUSCHARAIN" userId="S::jonas.bouscharain@niji.fr::9f14ac0a-83a9-42fd-acf2-61b675ad6733" providerId="AD" clId="Web-{732338C0-B1E7-9C64-9D08-D52BAADE0336}" dt="2020-05-28T13:01:45.497" v="256" actId="14100"/>
          <ac:spMkLst>
            <pc:docMk/>
            <pc:sldMk cId="2307974688" sldId="477"/>
            <ac:spMk id="11" creationId="{70F676A5-8EB1-48B1-A6FE-AA433C52FC52}"/>
          </ac:spMkLst>
        </pc:spChg>
        <pc:spChg chg="add mod">
          <ac:chgData name="Jonas BOUSCHARAIN" userId="S::jonas.bouscharain@niji.fr::9f14ac0a-83a9-42fd-acf2-61b675ad6733" providerId="AD" clId="Web-{732338C0-B1E7-9C64-9D08-D52BAADE0336}" dt="2020-05-28T13:01:52.091" v="258" actId="1076"/>
          <ac:spMkLst>
            <pc:docMk/>
            <pc:sldMk cId="2307974688" sldId="477"/>
            <ac:spMk id="19" creationId="{97811CD2-A684-4061-ACB8-32C88A2479AD}"/>
          </ac:spMkLst>
        </pc:spChg>
        <pc:spChg chg="mod">
          <ac:chgData name="Jonas BOUSCHARAIN" userId="S::jonas.bouscharain@niji.fr::9f14ac0a-83a9-42fd-acf2-61b675ad6733" providerId="AD" clId="Web-{732338C0-B1E7-9C64-9D08-D52BAADE0336}" dt="2020-05-28T12:57:08.610" v="191" actId="20577"/>
          <ac:spMkLst>
            <pc:docMk/>
            <pc:sldMk cId="2307974688" sldId="477"/>
            <ac:spMk id="20" creationId="{EC773439-89AA-4F5F-872B-F570B5BE46D4}"/>
          </ac:spMkLst>
        </pc:spChg>
        <pc:picChg chg="add mod modCrop">
          <ac:chgData name="Jonas BOUSCHARAIN" userId="S::jonas.bouscharain@niji.fr::9f14ac0a-83a9-42fd-acf2-61b675ad6733" providerId="AD" clId="Web-{732338C0-B1E7-9C64-9D08-D52BAADE0336}" dt="2020-05-28T13:00:34.483" v="246" actId="1076"/>
          <ac:picMkLst>
            <pc:docMk/>
            <pc:sldMk cId="2307974688" sldId="477"/>
            <ac:picMk id="7" creationId="{94331EE3-2A11-4B1C-8761-236FC27577CC}"/>
          </ac:picMkLst>
        </pc:picChg>
        <pc:picChg chg="del">
          <ac:chgData name="Jonas BOUSCHARAIN" userId="S::jonas.bouscharain@niji.fr::9f14ac0a-83a9-42fd-acf2-61b675ad6733" providerId="AD" clId="Web-{732338C0-B1E7-9C64-9D08-D52BAADE0336}" dt="2020-05-28T12:57:13.626" v="192"/>
          <ac:picMkLst>
            <pc:docMk/>
            <pc:sldMk cId="2307974688" sldId="477"/>
            <ac:picMk id="41" creationId="{B36B91E7-72DB-4090-AAE0-32222EEB8C30}"/>
          </ac:picMkLst>
        </pc:picChg>
        <pc:picChg chg="del">
          <ac:chgData name="Jonas BOUSCHARAIN" userId="S::jonas.bouscharain@niji.fr::9f14ac0a-83a9-42fd-acf2-61b675ad6733" providerId="AD" clId="Web-{732338C0-B1E7-9C64-9D08-D52BAADE0336}" dt="2020-05-28T12:57:14.844" v="194"/>
          <ac:picMkLst>
            <pc:docMk/>
            <pc:sldMk cId="2307974688" sldId="477"/>
            <ac:picMk id="43" creationId="{F88C9BE2-5DB4-4C45-8942-BCAD25C8AA33}"/>
          </ac:picMkLst>
        </pc:picChg>
        <pc:cxnChg chg="add mod">
          <ac:chgData name="Jonas BOUSCHARAIN" userId="S::jonas.bouscharain@niji.fr::9f14ac0a-83a9-42fd-acf2-61b675ad6733" providerId="AD" clId="Web-{732338C0-B1E7-9C64-9D08-D52BAADE0336}" dt="2020-05-28T13:02:48.731" v="270" actId="14100"/>
          <ac:cxnSpMkLst>
            <pc:docMk/>
            <pc:sldMk cId="2307974688" sldId="477"/>
            <ac:cxnSpMk id="12" creationId="{6CA03106-DDC3-4991-A426-0A098EFBF77E}"/>
          </ac:cxnSpMkLst>
        </pc:cxnChg>
        <pc:cxnChg chg="add mod">
          <ac:chgData name="Jonas BOUSCHARAIN" userId="S::jonas.bouscharain@niji.fr::9f14ac0a-83a9-42fd-acf2-61b675ad6733" providerId="AD" clId="Web-{732338C0-B1E7-9C64-9D08-D52BAADE0336}" dt="2020-05-28T13:02:42.778" v="269" actId="14100"/>
          <ac:cxnSpMkLst>
            <pc:docMk/>
            <pc:sldMk cId="2307974688" sldId="477"/>
            <ac:cxnSpMk id="14" creationId="{3DEDE458-31D5-4068-88D2-A25CBCB83B67}"/>
          </ac:cxnSpMkLst>
        </pc:cxnChg>
        <pc:cxnChg chg="add mod">
          <ac:chgData name="Jonas BOUSCHARAIN" userId="S::jonas.bouscharain@niji.fr::9f14ac0a-83a9-42fd-acf2-61b675ad6733" providerId="AD" clId="Web-{732338C0-B1E7-9C64-9D08-D52BAADE0336}" dt="2020-05-28T13:02:37.309" v="268" actId="14100"/>
          <ac:cxnSpMkLst>
            <pc:docMk/>
            <pc:sldMk cId="2307974688" sldId="477"/>
            <ac:cxnSpMk id="24" creationId="{F1ACA650-DEF0-45C8-8330-096247C1B18B}"/>
          </ac:cxnSpMkLst>
        </pc:cxnChg>
        <pc:cxnChg chg="del">
          <ac:chgData name="Jonas BOUSCHARAIN" userId="S::jonas.bouscharain@niji.fr::9f14ac0a-83a9-42fd-acf2-61b675ad6733" providerId="AD" clId="Web-{732338C0-B1E7-9C64-9D08-D52BAADE0336}" dt="2020-05-28T12:57:14.469" v="193"/>
          <ac:cxnSpMkLst>
            <pc:docMk/>
            <pc:sldMk cId="2307974688" sldId="477"/>
            <ac:cxnSpMk id="45" creationId="{617165D3-4883-4DD4-8F3B-437806340AFE}"/>
          </ac:cxnSpMkLst>
        </pc:cxnChg>
      </pc:sldChg>
      <pc:sldChg chg="addSp delSp modSp add replId">
        <pc:chgData name="Jonas BOUSCHARAIN" userId="S::jonas.bouscharain@niji.fr::9f14ac0a-83a9-42fd-acf2-61b675ad6733" providerId="AD" clId="Web-{732338C0-B1E7-9C64-9D08-D52BAADE0336}" dt="2020-05-28T13:36:26.400" v="302"/>
        <pc:sldMkLst>
          <pc:docMk/>
          <pc:sldMk cId="691321601" sldId="478"/>
        </pc:sldMkLst>
        <pc:spChg chg="mod">
          <ac:chgData name="Jonas BOUSCHARAIN" userId="S::jonas.bouscharain@niji.fr::9f14ac0a-83a9-42fd-acf2-61b675ad6733" providerId="AD" clId="Web-{732338C0-B1E7-9C64-9D08-D52BAADE0336}" dt="2020-05-28T12:37:23.077" v="86" actId="20577"/>
          <ac:spMkLst>
            <pc:docMk/>
            <pc:sldMk cId="691321601" sldId="478"/>
            <ac:spMk id="3" creationId="{00000000-0000-0000-0000-000000000000}"/>
          </ac:spMkLst>
        </pc:spChg>
        <pc:spChg chg="add">
          <ac:chgData name="Jonas BOUSCHARAIN" userId="S::jonas.bouscharain@niji.fr::9f14ac0a-83a9-42fd-acf2-61b675ad6733" providerId="AD" clId="Web-{732338C0-B1E7-9C64-9D08-D52BAADE0336}" dt="2020-05-28T13:36:26.400" v="302"/>
          <ac:spMkLst>
            <pc:docMk/>
            <pc:sldMk cId="691321601" sldId="478"/>
            <ac:spMk id="9" creationId="{AFB4B533-A8AB-4516-B18F-F61460D7DE27}"/>
          </ac:spMkLst>
        </pc:spChg>
        <pc:spChg chg="mod">
          <ac:chgData name="Jonas BOUSCHARAIN" userId="S::jonas.bouscharain@niji.fr::9f14ac0a-83a9-42fd-acf2-61b675ad6733" providerId="AD" clId="Web-{732338C0-B1E7-9C64-9D08-D52BAADE0336}" dt="2020-05-28T12:40:41.981" v="94" actId="20577"/>
          <ac:spMkLst>
            <pc:docMk/>
            <pc:sldMk cId="691321601" sldId="478"/>
            <ac:spMk id="20" creationId="{EC773439-89AA-4F5F-872B-F570B5BE46D4}"/>
          </ac:spMkLst>
        </pc:spChg>
        <pc:picChg chg="add mod modCrop">
          <ac:chgData name="Jonas BOUSCHARAIN" userId="S::jonas.bouscharain@niji.fr::9f14ac0a-83a9-42fd-acf2-61b675ad6733" providerId="AD" clId="Web-{732338C0-B1E7-9C64-9D08-D52BAADE0336}" dt="2020-05-28T13:05:28.823" v="290" actId="1076"/>
          <ac:picMkLst>
            <pc:docMk/>
            <pc:sldMk cId="691321601" sldId="478"/>
            <ac:picMk id="2" creationId="{24B178E0-46BB-4C23-A14C-9DF7228A8262}"/>
          </ac:picMkLst>
        </pc:picChg>
        <pc:picChg chg="add mod modCrop">
          <ac:chgData name="Jonas BOUSCHARAIN" userId="S::jonas.bouscharain@niji.fr::9f14ac0a-83a9-42fd-acf2-61b675ad6733" providerId="AD" clId="Web-{732338C0-B1E7-9C64-9D08-D52BAADE0336}" dt="2020-05-28T13:05:30.151" v="291" actId="1076"/>
          <ac:picMkLst>
            <pc:docMk/>
            <pc:sldMk cId="691321601" sldId="478"/>
            <ac:picMk id="7" creationId="{F1111C8B-9DB0-4D76-8327-95FC4385AC82}"/>
          </ac:picMkLst>
        </pc:picChg>
        <pc:picChg chg="del mod">
          <ac:chgData name="Jonas BOUSCHARAIN" userId="S::jonas.bouscharain@niji.fr::9f14ac0a-83a9-42fd-acf2-61b675ad6733" providerId="AD" clId="Web-{732338C0-B1E7-9C64-9D08-D52BAADE0336}" dt="2020-05-28T13:04:30.324" v="273"/>
          <ac:picMkLst>
            <pc:docMk/>
            <pc:sldMk cId="691321601" sldId="478"/>
            <ac:picMk id="41" creationId="{B36B91E7-72DB-4090-AAE0-32222EEB8C30}"/>
          </ac:picMkLst>
        </pc:picChg>
        <pc:picChg chg="del">
          <ac:chgData name="Jonas BOUSCHARAIN" userId="S::jonas.bouscharain@niji.fr::9f14ac0a-83a9-42fd-acf2-61b675ad6733" providerId="AD" clId="Web-{732338C0-B1E7-9C64-9D08-D52BAADE0336}" dt="2020-05-28T13:04:33.683" v="275"/>
          <ac:picMkLst>
            <pc:docMk/>
            <pc:sldMk cId="691321601" sldId="478"/>
            <ac:picMk id="43" creationId="{F88C9BE2-5DB4-4C45-8942-BCAD25C8AA33}"/>
          </ac:picMkLst>
        </pc:picChg>
        <pc:cxnChg chg="add mod">
          <ac:chgData name="Jonas BOUSCHARAIN" userId="S::jonas.bouscharain@niji.fr::9f14ac0a-83a9-42fd-acf2-61b675ad6733" providerId="AD" clId="Web-{732338C0-B1E7-9C64-9D08-D52BAADE0336}" dt="2020-05-28T13:05:41.401" v="294" actId="14100"/>
          <ac:cxnSpMkLst>
            <pc:docMk/>
            <pc:sldMk cId="691321601" sldId="478"/>
            <ac:cxnSpMk id="8" creationId="{BE8D28EE-72CB-44FC-856E-2CE6FC2CF70B}"/>
          </ac:cxnSpMkLst>
        </pc:cxnChg>
        <pc:cxnChg chg="del">
          <ac:chgData name="Jonas BOUSCHARAIN" userId="S::jonas.bouscharain@niji.fr::9f14ac0a-83a9-42fd-acf2-61b675ad6733" providerId="AD" clId="Web-{732338C0-B1E7-9C64-9D08-D52BAADE0336}" dt="2020-05-28T13:04:33.136" v="274"/>
          <ac:cxnSpMkLst>
            <pc:docMk/>
            <pc:sldMk cId="691321601" sldId="478"/>
            <ac:cxnSpMk id="45" creationId="{617165D3-4883-4DD4-8F3B-437806340AFE}"/>
          </ac:cxnSpMkLst>
        </pc:cxnChg>
      </pc:sldChg>
    </pc:docChg>
  </pc:docChgLst>
  <pc:docChgLst>
    <pc:chgData name="Jonas BOUSCHARAIN" userId="S::jonas.bouscharain@niji.fr::9f14ac0a-83a9-42fd-acf2-61b675ad6733" providerId="AD" clId="Web-{C85DAE8E-97AE-EB9A-3B69-08D0F89F9588}"/>
    <pc:docChg chg="addSld modSld modSection">
      <pc:chgData name="Jonas BOUSCHARAIN" userId="S::jonas.bouscharain@niji.fr::9f14ac0a-83a9-42fd-acf2-61b675ad6733" providerId="AD" clId="Web-{C85DAE8E-97AE-EB9A-3B69-08D0F89F9588}" dt="2020-05-26T15:53:16.347" v="355"/>
      <pc:docMkLst>
        <pc:docMk/>
      </pc:docMkLst>
      <pc:sldChg chg="modSp">
        <pc:chgData name="Jonas BOUSCHARAIN" userId="S::jonas.bouscharain@niji.fr::9f14ac0a-83a9-42fd-acf2-61b675ad6733" providerId="AD" clId="Web-{C85DAE8E-97AE-EB9A-3B69-08D0F89F9588}" dt="2020-05-26T14:33:35.388" v="15" actId="20577"/>
        <pc:sldMkLst>
          <pc:docMk/>
          <pc:sldMk cId="3627339625" sldId="353"/>
        </pc:sldMkLst>
        <pc:spChg chg="mod">
          <ac:chgData name="Jonas BOUSCHARAIN" userId="S::jonas.bouscharain@niji.fr::9f14ac0a-83a9-42fd-acf2-61b675ad6733" providerId="AD" clId="Web-{C85DAE8E-97AE-EB9A-3B69-08D0F89F9588}" dt="2020-05-26T14:33:35.388" v="15" actId="20577"/>
          <ac:spMkLst>
            <pc:docMk/>
            <pc:sldMk cId="3627339625" sldId="353"/>
            <ac:spMk id="5" creationId="{00000000-0000-0000-0000-000000000000}"/>
          </ac:spMkLst>
        </pc:spChg>
      </pc:sldChg>
      <pc:sldChg chg="delSp">
        <pc:chgData name="Jonas BOUSCHARAIN" userId="S::jonas.bouscharain@niji.fr::9f14ac0a-83a9-42fd-acf2-61b675ad6733" providerId="AD" clId="Web-{C85DAE8E-97AE-EB9A-3B69-08D0F89F9588}" dt="2020-05-26T15:05:43.634" v="42"/>
        <pc:sldMkLst>
          <pc:docMk/>
          <pc:sldMk cId="546267091" sldId="462"/>
        </pc:sldMkLst>
        <pc:spChg chg="del">
          <ac:chgData name="Jonas BOUSCHARAIN" userId="S::jonas.bouscharain@niji.fr::9f14ac0a-83a9-42fd-acf2-61b675ad6733" providerId="AD" clId="Web-{C85DAE8E-97AE-EB9A-3B69-08D0F89F9588}" dt="2020-05-26T15:05:43.634" v="42"/>
          <ac:spMkLst>
            <pc:docMk/>
            <pc:sldMk cId="546267091" sldId="462"/>
            <ac:spMk id="10" creationId="{00000000-0000-0000-0000-000000000000}"/>
          </ac:spMkLst>
        </pc:spChg>
      </pc:sldChg>
      <pc:sldChg chg="delSp">
        <pc:chgData name="Jonas BOUSCHARAIN" userId="S::jonas.bouscharain@niji.fr::9f14ac0a-83a9-42fd-acf2-61b675ad6733" providerId="AD" clId="Web-{C85DAE8E-97AE-EB9A-3B69-08D0F89F9588}" dt="2020-05-26T15:05:38.228" v="41"/>
        <pc:sldMkLst>
          <pc:docMk/>
          <pc:sldMk cId="2387564552" sldId="465"/>
        </pc:sldMkLst>
        <pc:spChg chg="del">
          <ac:chgData name="Jonas BOUSCHARAIN" userId="S::jonas.bouscharain@niji.fr::9f14ac0a-83a9-42fd-acf2-61b675ad6733" providerId="AD" clId="Web-{C85DAE8E-97AE-EB9A-3B69-08D0F89F9588}" dt="2020-05-26T15:05:38.228" v="41"/>
          <ac:spMkLst>
            <pc:docMk/>
            <pc:sldMk cId="2387564552" sldId="465"/>
            <ac:spMk id="12" creationId="{00000000-0000-0000-0000-000000000000}"/>
          </ac:spMkLst>
        </pc:spChg>
      </pc:sldChg>
      <pc:sldChg chg="addSp delSp modSp add replId">
        <pc:chgData name="Jonas BOUSCHARAIN" userId="S::jonas.bouscharain@niji.fr::9f14ac0a-83a9-42fd-acf2-61b675ad6733" providerId="AD" clId="Web-{C85DAE8E-97AE-EB9A-3B69-08D0F89F9588}" dt="2020-05-26T15:49:15.863" v="333" actId="1076"/>
        <pc:sldMkLst>
          <pc:docMk/>
          <pc:sldMk cId="3460876688" sldId="467"/>
        </pc:sldMkLst>
        <pc:spChg chg="add mod">
          <ac:chgData name="Jonas BOUSCHARAIN" userId="S::jonas.bouscharain@niji.fr::9f14ac0a-83a9-42fd-acf2-61b675ad6733" providerId="AD" clId="Web-{C85DAE8E-97AE-EB9A-3B69-08D0F89F9588}" dt="2020-05-26T15:40:17.661" v="245" actId="20577"/>
          <ac:spMkLst>
            <pc:docMk/>
            <pc:sldMk cId="3460876688" sldId="467"/>
            <ac:spMk id="2" creationId="{33FBBC15-ED2F-467D-A908-1DA6B59C8EE9}"/>
          </ac:spMkLst>
        </pc:spChg>
        <pc:spChg chg="mod">
          <ac:chgData name="Jonas BOUSCHARAIN" userId="S::jonas.bouscharain@niji.fr::9f14ac0a-83a9-42fd-acf2-61b675ad6733" providerId="AD" clId="Web-{C85DAE8E-97AE-EB9A-3B69-08D0F89F9588}" dt="2020-05-26T15:22:49.413" v="137" actId="20577"/>
          <ac:spMkLst>
            <pc:docMk/>
            <pc:sldMk cId="3460876688" sldId="467"/>
            <ac:spMk id="3" creationId="{00000000-0000-0000-0000-000000000000}"/>
          </ac:spMkLst>
        </pc:spChg>
        <pc:spChg chg="del">
          <ac:chgData name="Jonas BOUSCHARAIN" userId="S::jonas.bouscharain@niji.fr::9f14ac0a-83a9-42fd-acf2-61b675ad6733" providerId="AD" clId="Web-{C85DAE8E-97AE-EB9A-3B69-08D0F89F9588}" dt="2020-05-26T15:09:00.478" v="90"/>
          <ac:spMkLst>
            <pc:docMk/>
            <pc:sldMk cId="3460876688" sldId="467"/>
            <ac:spMk id="8" creationId="{00000000-0000-0000-0000-000000000000}"/>
          </ac:spMkLst>
        </pc:spChg>
        <pc:spChg chg="del">
          <ac:chgData name="Jonas BOUSCHARAIN" userId="S::jonas.bouscharain@niji.fr::9f14ac0a-83a9-42fd-acf2-61b675ad6733" providerId="AD" clId="Web-{C85DAE8E-97AE-EB9A-3B69-08D0F89F9588}" dt="2020-05-26T15:08:56.571" v="88"/>
          <ac:spMkLst>
            <pc:docMk/>
            <pc:sldMk cId="3460876688" sldId="467"/>
            <ac:spMk id="11" creationId="{00000000-0000-0000-0000-000000000000}"/>
          </ac:spMkLst>
        </pc:spChg>
        <pc:spChg chg="del">
          <ac:chgData name="Jonas BOUSCHARAIN" userId="S::jonas.bouscharain@niji.fr::9f14ac0a-83a9-42fd-acf2-61b675ad6733" providerId="AD" clId="Web-{C85DAE8E-97AE-EB9A-3B69-08D0F89F9588}" dt="2020-05-26T15:05:34.494" v="40"/>
          <ac:spMkLst>
            <pc:docMk/>
            <pc:sldMk cId="3460876688" sldId="467"/>
            <ac:spMk id="12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C85DAE8E-97AE-EB9A-3B69-08D0F89F9588}" dt="2020-05-26T15:44:56.801" v="257" actId="1076"/>
          <ac:spMkLst>
            <pc:docMk/>
            <pc:sldMk cId="3460876688" sldId="467"/>
            <ac:spMk id="15" creationId="{41B8FD1F-64DF-40F9-81E6-DB6AB4B7557F}"/>
          </ac:spMkLst>
        </pc:spChg>
        <pc:spChg chg="del">
          <ac:chgData name="Jonas BOUSCHARAIN" userId="S::jonas.bouscharain@niji.fr::9f14ac0a-83a9-42fd-acf2-61b675ad6733" providerId="AD" clId="Web-{C85DAE8E-97AE-EB9A-3B69-08D0F89F9588}" dt="2020-05-26T15:06:15.697" v="43"/>
          <ac:spMkLst>
            <pc:docMk/>
            <pc:sldMk cId="3460876688" sldId="467"/>
            <ac:spMk id="19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C85DAE8E-97AE-EB9A-3B69-08D0F89F9588}" dt="2020-05-26T15:48:41.051" v="324" actId="14100"/>
          <ac:spMkLst>
            <pc:docMk/>
            <pc:sldMk cId="3460876688" sldId="467"/>
            <ac:spMk id="20" creationId="{D8631D49-39E3-48BF-8772-E9F406C4566C}"/>
          </ac:spMkLst>
        </pc:spChg>
        <pc:spChg chg="add mod">
          <ac:chgData name="Jonas BOUSCHARAIN" userId="S::jonas.bouscharain@niji.fr::9f14ac0a-83a9-42fd-acf2-61b675ad6733" providerId="AD" clId="Web-{C85DAE8E-97AE-EB9A-3B69-08D0F89F9588}" dt="2020-05-26T15:48:35.957" v="323" actId="14100"/>
          <ac:spMkLst>
            <pc:docMk/>
            <pc:sldMk cId="3460876688" sldId="467"/>
            <ac:spMk id="23" creationId="{86982A19-3DEA-462D-8158-3C9B60083A95}"/>
          </ac:spMkLst>
        </pc:spChg>
        <pc:spChg chg="add mod">
          <ac:chgData name="Jonas BOUSCHARAIN" userId="S::jonas.bouscharain@niji.fr::9f14ac0a-83a9-42fd-acf2-61b675ad6733" providerId="AD" clId="Web-{C85DAE8E-97AE-EB9A-3B69-08D0F89F9588}" dt="2020-05-26T15:49:15.863" v="333" actId="1076"/>
          <ac:spMkLst>
            <pc:docMk/>
            <pc:sldMk cId="3460876688" sldId="467"/>
            <ac:spMk id="24" creationId="{49FAAFC9-6130-42A6-A425-C6AE5B238FA8}"/>
          </ac:spMkLst>
        </pc:spChg>
        <pc:picChg chg="add mod modCrop">
          <ac:chgData name="Jonas BOUSCHARAIN" userId="S::jonas.bouscharain@niji.fr::9f14ac0a-83a9-42fd-acf2-61b675ad6733" providerId="AD" clId="Web-{C85DAE8E-97AE-EB9A-3B69-08D0F89F9588}" dt="2020-05-26T15:25:34.866" v="198" actId="1076"/>
          <ac:picMkLst>
            <pc:docMk/>
            <pc:sldMk cId="3460876688" sldId="467"/>
            <ac:picMk id="9" creationId="{EC76FA19-E4D4-48B3-A2CD-D434920D0E29}"/>
          </ac:picMkLst>
        </pc:picChg>
        <pc:picChg chg="add mod modCrop">
          <ac:chgData name="Jonas BOUSCHARAIN" userId="S::jonas.bouscharain@niji.fr::9f14ac0a-83a9-42fd-acf2-61b675ad6733" providerId="AD" clId="Web-{C85DAE8E-97AE-EB9A-3B69-08D0F89F9588}" dt="2020-05-26T15:44:08.973" v="251" actId="1076"/>
          <ac:picMkLst>
            <pc:docMk/>
            <pc:sldMk cId="3460876688" sldId="467"/>
            <ac:picMk id="10" creationId="{4D0C203E-EE3E-4F68-82AF-3CBE213BA88E}"/>
          </ac:picMkLst>
        </pc:picChg>
        <pc:picChg chg="del">
          <ac:chgData name="Jonas BOUSCHARAIN" userId="S::jonas.bouscharain@niji.fr::9f14ac0a-83a9-42fd-acf2-61b675ad6733" providerId="AD" clId="Web-{C85DAE8E-97AE-EB9A-3B69-08D0F89F9588}" dt="2020-05-26T15:08:55.634" v="87"/>
          <ac:picMkLst>
            <pc:docMk/>
            <pc:sldMk cId="3460876688" sldId="467"/>
            <ac:picMk id="10242" creationId="{00000000-0000-0000-0000-000000000000}"/>
          </ac:picMkLst>
        </pc:picChg>
        <pc:cxnChg chg="del">
          <ac:chgData name="Jonas BOUSCHARAIN" userId="S::jonas.bouscharain@niji.fr::9f14ac0a-83a9-42fd-acf2-61b675ad6733" providerId="AD" clId="Web-{C85DAE8E-97AE-EB9A-3B69-08D0F89F9588}" dt="2020-05-26T15:08:57.478" v="89"/>
          <ac:cxnSpMkLst>
            <pc:docMk/>
            <pc:sldMk cId="3460876688" sldId="467"/>
            <ac:cxnSpMk id="7" creationId="{00000000-0000-0000-0000-000000000000}"/>
          </ac:cxnSpMkLst>
        </pc:cxnChg>
        <pc:cxnChg chg="add mod">
          <ac:chgData name="Jonas BOUSCHARAIN" userId="S::jonas.bouscharain@niji.fr::9f14ac0a-83a9-42fd-acf2-61b675ad6733" providerId="AD" clId="Web-{C85DAE8E-97AE-EB9A-3B69-08D0F89F9588}" dt="2020-05-26T15:44:48.426" v="255" actId="14100"/>
          <ac:cxnSpMkLst>
            <pc:docMk/>
            <pc:sldMk cId="3460876688" sldId="467"/>
            <ac:cxnSpMk id="14" creationId="{E9CC475D-0BEF-41FF-97B3-C410325419C7}"/>
          </ac:cxnSpMkLst>
        </pc:cxnChg>
        <pc:cxnChg chg="add mod">
          <ac:chgData name="Jonas BOUSCHARAIN" userId="S::jonas.bouscharain@niji.fr::9f14ac0a-83a9-42fd-acf2-61b675ad6733" providerId="AD" clId="Web-{C85DAE8E-97AE-EB9A-3B69-08D0F89F9588}" dt="2020-05-26T15:46:34.457" v="293"/>
          <ac:cxnSpMkLst>
            <pc:docMk/>
            <pc:sldMk cId="3460876688" sldId="467"/>
            <ac:cxnSpMk id="17" creationId="{C83D9D10-5F9D-4AAF-ACD9-3903BBEC640D}"/>
          </ac:cxnSpMkLst>
        </pc:cxnChg>
        <pc:cxnChg chg="add mod">
          <ac:chgData name="Jonas BOUSCHARAIN" userId="S::jonas.bouscharain@niji.fr::9f14ac0a-83a9-42fd-acf2-61b675ad6733" providerId="AD" clId="Web-{C85DAE8E-97AE-EB9A-3B69-08D0F89F9588}" dt="2020-05-26T15:48:56.504" v="325" actId="14100"/>
          <ac:cxnSpMkLst>
            <pc:docMk/>
            <pc:sldMk cId="3460876688" sldId="467"/>
            <ac:cxnSpMk id="22" creationId="{477E5027-86AD-42FA-9CDF-96184BEDA052}"/>
          </ac:cxnSpMkLst>
        </pc:cxnChg>
      </pc:sldChg>
      <pc:sldChg chg="delSp modSp add replId">
        <pc:chgData name="Jonas BOUSCHARAIN" userId="S::jonas.bouscharain@niji.fr::9f14ac0a-83a9-42fd-acf2-61b675ad6733" providerId="AD" clId="Web-{C85DAE8E-97AE-EB9A-3B69-08D0F89F9588}" dt="2020-05-26T15:53:16.347" v="355"/>
        <pc:sldMkLst>
          <pc:docMk/>
          <pc:sldMk cId="1759847792" sldId="468"/>
        </pc:sldMkLst>
        <pc:spChg chg="mod">
          <ac:chgData name="Jonas BOUSCHARAIN" userId="S::jonas.bouscharain@niji.fr::9f14ac0a-83a9-42fd-acf2-61b675ad6733" providerId="AD" clId="Web-{C85DAE8E-97AE-EB9A-3B69-08D0F89F9588}" dt="2020-05-26T15:53:11.519" v="345" actId="20577"/>
          <ac:spMkLst>
            <pc:docMk/>
            <pc:sldMk cId="1759847792" sldId="468"/>
            <ac:spMk id="3" creationId="{00000000-0000-0000-0000-000000000000}"/>
          </ac:spMkLst>
        </pc:spChg>
        <pc:spChg chg="del">
          <ac:chgData name="Jonas BOUSCHARAIN" userId="S::jonas.bouscharain@niji.fr::9f14ac0a-83a9-42fd-acf2-61b675ad6733" providerId="AD" clId="Web-{C85DAE8E-97AE-EB9A-3B69-08D0F89F9588}" dt="2020-05-26T15:53:13.613" v="350"/>
          <ac:spMkLst>
            <pc:docMk/>
            <pc:sldMk cId="1759847792" sldId="468"/>
            <ac:spMk id="15" creationId="{41B8FD1F-64DF-40F9-81E6-DB6AB4B7557F}"/>
          </ac:spMkLst>
        </pc:spChg>
        <pc:spChg chg="del">
          <ac:chgData name="Jonas BOUSCHARAIN" userId="S::jonas.bouscharain@niji.fr::9f14ac0a-83a9-42fd-acf2-61b675ad6733" providerId="AD" clId="Web-{C85DAE8E-97AE-EB9A-3B69-08D0F89F9588}" dt="2020-05-26T15:53:13.613" v="348"/>
          <ac:spMkLst>
            <pc:docMk/>
            <pc:sldMk cId="1759847792" sldId="468"/>
            <ac:spMk id="20" creationId="{D8631D49-39E3-48BF-8772-E9F406C4566C}"/>
          </ac:spMkLst>
        </pc:spChg>
        <pc:spChg chg="del">
          <ac:chgData name="Jonas BOUSCHARAIN" userId="S::jonas.bouscharain@niji.fr::9f14ac0a-83a9-42fd-acf2-61b675ad6733" providerId="AD" clId="Web-{C85DAE8E-97AE-EB9A-3B69-08D0F89F9588}" dt="2020-05-26T15:53:13.613" v="347"/>
          <ac:spMkLst>
            <pc:docMk/>
            <pc:sldMk cId="1759847792" sldId="468"/>
            <ac:spMk id="23" creationId="{86982A19-3DEA-462D-8158-3C9B60083A95}"/>
          </ac:spMkLst>
        </pc:spChg>
        <pc:spChg chg="del">
          <ac:chgData name="Jonas BOUSCHARAIN" userId="S::jonas.bouscharain@niji.fr::9f14ac0a-83a9-42fd-acf2-61b675ad6733" providerId="AD" clId="Web-{C85DAE8E-97AE-EB9A-3B69-08D0F89F9588}" dt="2020-05-26T15:53:16.347" v="355"/>
          <ac:spMkLst>
            <pc:docMk/>
            <pc:sldMk cId="1759847792" sldId="468"/>
            <ac:spMk id="24" creationId="{49FAAFC9-6130-42A6-A425-C6AE5B238FA8}"/>
          </ac:spMkLst>
        </pc:spChg>
        <pc:picChg chg="del">
          <ac:chgData name="Jonas BOUSCHARAIN" userId="S::jonas.bouscharain@niji.fr::9f14ac0a-83a9-42fd-acf2-61b675ad6733" providerId="AD" clId="Web-{C85DAE8E-97AE-EB9A-3B69-08D0F89F9588}" dt="2020-05-26T15:53:13.613" v="353"/>
          <ac:picMkLst>
            <pc:docMk/>
            <pc:sldMk cId="1759847792" sldId="468"/>
            <ac:picMk id="9" creationId="{EC76FA19-E4D4-48B3-A2CD-D434920D0E29}"/>
          </ac:picMkLst>
        </pc:picChg>
        <pc:picChg chg="del">
          <ac:chgData name="Jonas BOUSCHARAIN" userId="S::jonas.bouscharain@niji.fr::9f14ac0a-83a9-42fd-acf2-61b675ad6733" providerId="AD" clId="Web-{C85DAE8E-97AE-EB9A-3B69-08D0F89F9588}" dt="2020-05-26T15:53:13.613" v="352"/>
          <ac:picMkLst>
            <pc:docMk/>
            <pc:sldMk cId="1759847792" sldId="468"/>
            <ac:picMk id="10" creationId="{4D0C203E-EE3E-4F68-82AF-3CBE213BA88E}"/>
          </ac:picMkLst>
        </pc:picChg>
        <pc:cxnChg chg="del">
          <ac:chgData name="Jonas BOUSCHARAIN" userId="S::jonas.bouscharain@niji.fr::9f14ac0a-83a9-42fd-acf2-61b675ad6733" providerId="AD" clId="Web-{C85DAE8E-97AE-EB9A-3B69-08D0F89F9588}" dt="2020-05-26T15:53:13.613" v="351"/>
          <ac:cxnSpMkLst>
            <pc:docMk/>
            <pc:sldMk cId="1759847792" sldId="468"/>
            <ac:cxnSpMk id="14" creationId="{E9CC475D-0BEF-41FF-97B3-C410325419C7}"/>
          </ac:cxnSpMkLst>
        </pc:cxnChg>
        <pc:cxnChg chg="del">
          <ac:chgData name="Jonas BOUSCHARAIN" userId="S::jonas.bouscharain@niji.fr::9f14ac0a-83a9-42fd-acf2-61b675ad6733" providerId="AD" clId="Web-{C85DAE8E-97AE-EB9A-3B69-08D0F89F9588}" dt="2020-05-26T15:53:13.613" v="349"/>
          <ac:cxnSpMkLst>
            <pc:docMk/>
            <pc:sldMk cId="1759847792" sldId="468"/>
            <ac:cxnSpMk id="17" creationId="{C83D9D10-5F9D-4AAF-ACD9-3903BBEC640D}"/>
          </ac:cxnSpMkLst>
        </pc:cxnChg>
        <pc:cxnChg chg="del">
          <ac:chgData name="Jonas BOUSCHARAIN" userId="S::jonas.bouscharain@niji.fr::9f14ac0a-83a9-42fd-acf2-61b675ad6733" providerId="AD" clId="Web-{C85DAE8E-97AE-EB9A-3B69-08D0F89F9588}" dt="2020-05-26T15:53:14.910" v="354"/>
          <ac:cxnSpMkLst>
            <pc:docMk/>
            <pc:sldMk cId="1759847792" sldId="468"/>
            <ac:cxnSpMk id="22" creationId="{477E5027-86AD-42FA-9CDF-96184BEDA05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3990267639901E-2"/>
          <c:y val="5.5E-2"/>
          <c:w val="0.95133819951338205"/>
          <c:h val="0.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112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43C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8C5-40E3-962D-7E705AD87470}"/>
              </c:ext>
            </c:extLst>
          </c:dPt>
          <c:dPt>
            <c:idx val="1"/>
            <c:invertIfNegative val="0"/>
            <c:bubble3D val="0"/>
            <c:spPr>
              <a:solidFill>
                <a:srgbClr val="64A05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8C5-40E3-962D-7E705AD87470}"/>
              </c:ext>
            </c:extLst>
          </c:dPt>
          <c:dPt>
            <c:idx val="2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8C5-40E3-962D-7E705AD87470}"/>
              </c:ext>
            </c:extLst>
          </c:dPt>
          <c:dPt>
            <c:idx val="3"/>
            <c:invertIfNegative val="0"/>
            <c:bubble3D val="0"/>
            <c:spPr>
              <a:solidFill>
                <a:srgbClr val="D2DCA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8C5-40E3-962D-7E705AD87470}"/>
              </c:ext>
            </c:extLst>
          </c:dPt>
          <c:dPt>
            <c:idx val="4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8C5-40E3-962D-7E705AD87470}"/>
              </c:ext>
            </c:extLst>
          </c:dPt>
          <c:dLbls>
            <c:spPr>
              <a:noFill/>
              <a:ln w="22252">
                <a:noFill/>
              </a:ln>
            </c:spPr>
            <c:txPr>
              <a:bodyPr/>
              <a:lstStyle/>
              <a:p>
                <a:pPr>
                  <a:defRPr sz="7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53.2</c:v>
                </c:pt>
                <c:pt idx="4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C5-40E3-962D-7E705AD874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6649984"/>
        <c:axId val="84060416"/>
      </c:barChart>
      <c:catAx>
        <c:axId val="766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82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78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06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06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649984"/>
        <c:crosses val="autoZero"/>
        <c:crossBetween val="between"/>
      </c:valAx>
      <c:spPr>
        <a:noFill/>
        <a:ln w="222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65213995837899E-2"/>
          <c:y val="2.8535353535353501E-2"/>
          <c:w val="0.85512565286674502"/>
          <c:h val="0.9393939393939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 w="16892">
              <a:noFill/>
            </a:ln>
          </c:spPr>
          <c:dPt>
            <c:idx val="0"/>
            <c:bubble3D val="0"/>
            <c:spPr>
              <a:solidFill>
                <a:srgbClr val="F0F050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1-2502-4B52-B46F-482CBCF01FC2}"/>
              </c:ext>
            </c:extLst>
          </c:dPt>
          <c:dPt>
            <c:idx val="1"/>
            <c:bubble3D val="0"/>
            <c:spPr>
              <a:solidFill>
                <a:srgbClr val="DCDC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3-2502-4B52-B46F-482CBCF01FC2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5-2502-4B52-B46F-482CBCF01FC2}"/>
              </c:ext>
            </c:extLst>
          </c:dPt>
          <c:dPt>
            <c:idx val="3"/>
            <c:bubble3D val="0"/>
            <c:spPr>
              <a:solidFill>
                <a:srgbClr val="DC7D32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7-2502-4B52-B46F-482CBCF01FC2}"/>
              </c:ext>
            </c:extLst>
          </c:dPt>
          <c:dLbls>
            <c:dLbl>
              <c:idx val="0"/>
              <c:layout>
                <c:manualLayout>
                  <c:x val="1.13171092843633E-3"/>
                  <c:y val="-2.8939393939393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02-4B52-B46F-482CBCF01FC2}"/>
                </c:ext>
              </c:extLst>
            </c:dLbl>
            <c:dLbl>
              <c:idx val="1"/>
              <c:layout>
                <c:manualLayout>
                  <c:x val="-1.52133187073125E-2"/>
                  <c:y val="7.6782828282828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02-4B52-B46F-482CBCF01FC2}"/>
                </c:ext>
              </c:extLst>
            </c:dLbl>
            <c:dLbl>
              <c:idx val="2"/>
              <c:layout>
                <c:manualLayout>
                  <c:x val="5.5569850534707504E-4"/>
                  <c:y val="7.3747474747475304E-3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02-4B52-B46F-482CBCF01FC2}"/>
                </c:ext>
              </c:extLst>
            </c:dLbl>
            <c:dLbl>
              <c:idx val="3"/>
              <c:layout>
                <c:manualLayout>
                  <c:x val="1.6928264785151699E-4"/>
                  <c:y val="3.18853535353536E-2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02-4B52-B46F-482CBCF01FC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02-4B52-B46F-482CBCF01FC2}"/>
                </c:ext>
              </c:extLst>
            </c:dLbl>
            <c:numFmt formatCode="0%" sourceLinked="0"/>
            <c:spPr>
              <a:noFill/>
              <a:ln w="16892">
                <a:noFill/>
              </a:ln>
            </c:spPr>
            <c:txPr>
              <a:bodyPr/>
              <a:lstStyle/>
              <a:p>
                <a:pPr>
                  <a:defRPr sz="14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France</c:v>
                </c:pt>
                <c:pt idx="1">
                  <c:v>Europe hors France</c:v>
                </c:pt>
                <c:pt idx="2">
                  <c:v>Amerique du Nord</c:v>
                </c:pt>
                <c:pt idx="3">
                  <c:v>Reste du Monde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02-4B52-B46F-482CBCF01F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68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4155251141499E-2"/>
          <c:y val="5.1401869158878503E-2"/>
          <c:w val="0.954337899543379"/>
          <c:h val="0.766355140186915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4BC8DC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4BC8DC"/>
              </a:solidFill>
              <a:ln>
                <a:solidFill>
                  <a:srgbClr val="4BC8DC"/>
                </a:solidFill>
                <a:prstDash val="solid"/>
              </a:ln>
            </c:spPr>
          </c:marker>
          <c:dPt>
            <c:idx val="0"/>
            <c:bubble3D val="0"/>
            <c:spPr>
              <a:ln w="29609">
                <a:solidFill>
                  <a:srgbClr val="4BC8D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FE-43C9-874A-D9101FFF05D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DFE-43C9-874A-D9101FFF05D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FDFE-43C9-874A-D9101FFF05D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FDFE-43C9-874A-D9101FFF05D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FDFE-43C9-874A-D9101FFF05D3}"/>
              </c:ext>
            </c:extLst>
          </c:dPt>
          <c:dLbls>
            <c:dLbl>
              <c:idx val="3"/>
              <c:layout>
                <c:manualLayout>
                  <c:x val="-7.3018709704647494E-2"/>
                  <c:y val="-0.1429623475884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E-43C9-874A-D9101FFF05D3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  <c:pt idx="3">
                  <c:v>5.6000000000000001E-2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FE-43C9-874A-D9101FFF05D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6473A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EB9"/>
              </a:solidFill>
              <a:ln>
                <a:solidFill>
                  <a:srgbClr val="006EB9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6473AF"/>
                </a:solidFill>
                <a:ln>
                  <a:solidFill>
                    <a:srgbClr val="6473A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DFE-43C9-874A-D9101FFF05D3}"/>
              </c:ext>
            </c:extLst>
          </c:dPt>
          <c:dLbls>
            <c:dLbl>
              <c:idx val="0"/>
              <c:layout>
                <c:manualLayout>
                  <c:x val="-7.5758484310439703E-2"/>
                  <c:y val="-0.12209009851076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E-43C9-874A-D9101FFF05D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E-43C9-874A-D9101FFF05D3}"/>
                </c:ext>
              </c:extLst>
            </c:dLbl>
            <c:dLbl>
              <c:idx val="2"/>
              <c:layout>
                <c:manualLayout>
                  <c:x val="-7.3932175288030699E-2"/>
                  <c:y val="7.884448092848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FE-43C9-874A-D9101FFF05D3}"/>
                </c:ext>
              </c:extLst>
            </c:dLbl>
            <c:dLbl>
              <c:idx val="3"/>
              <c:layout>
                <c:manualLayout>
                  <c:x val="-8.4434234818802606E-2"/>
                  <c:y val="5.548018293897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E-43C9-874A-D9101FFF05D3}"/>
                </c:ext>
              </c:extLst>
            </c:dLbl>
            <c:dLbl>
              <c:idx val="4"/>
              <c:layout>
                <c:manualLayout>
                  <c:x val="-3.3883037076712801E-2"/>
                  <c:y val="6.48259773314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E-43C9-874A-D9101FFF05D3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DFE-43C9-874A-D9101FFF05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434368"/>
        <c:axId val="85435904"/>
      </c:lineChart>
      <c:catAx>
        <c:axId val="854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7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69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43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4359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5434368"/>
        <c:crosses val="autoZero"/>
        <c:crossBetween val="between"/>
      </c:valAx>
      <c:spPr>
        <a:noFill/>
        <a:ln w="197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E2352-E6E0-450F-B66F-231C16A477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926DD871-8F63-4563-A7D0-4A6C996B15CE}">
      <dgm:prSet phldrT="[Texte]"/>
      <dgm:spPr/>
      <dgm:t>
        <a:bodyPr/>
        <a:lstStyle/>
        <a:p>
          <a:r>
            <a:rPr lang="fr-FR" dirty="0" err="1">
              <a:latin typeface="BNPP Sans Light" pitchFamily="50" charset="0"/>
            </a:rPr>
            <a:t>Summary</a:t>
          </a:r>
          <a:endParaRPr lang="fr-FR" dirty="0">
            <a:latin typeface="BNPP Sans Light" pitchFamily="50" charset="0"/>
          </a:endParaRPr>
        </a:p>
      </dgm:t>
    </dgm:pt>
    <dgm:pt modelId="{A27E9D79-8E7C-4DA3-B1EC-78CB0E81A8B8}" type="parTrans" cxnId="{DE06D703-63D2-4D0D-A7AF-0AF74503458B}">
      <dgm:prSet/>
      <dgm:spPr/>
      <dgm:t>
        <a:bodyPr/>
        <a:lstStyle/>
        <a:p>
          <a:endParaRPr lang="fr-FR"/>
        </a:p>
      </dgm:t>
    </dgm:pt>
    <dgm:pt modelId="{F4650DB1-8CCB-4E96-8C30-EE9AC352E9AC}" type="sibTrans" cxnId="{DE06D703-63D2-4D0D-A7AF-0AF74503458B}">
      <dgm:prSet/>
      <dgm:spPr/>
      <dgm:t>
        <a:bodyPr/>
        <a:lstStyle/>
        <a:p>
          <a:endParaRPr lang="fr-FR"/>
        </a:p>
      </dgm:t>
    </dgm:pt>
    <dgm:pt modelId="{916AD85C-F805-4260-85B0-2C5359DBB9E8}">
      <dgm:prSet phldrT="[Texte]" custT="1"/>
      <dgm:spPr/>
      <dgm:t>
        <a:bodyPr/>
        <a:lstStyle/>
        <a:p>
          <a:endParaRPr lang="fr-FR" sz="1200" b="0" u="none" dirty="0">
            <a:latin typeface="BNPP Sans Light" pitchFamily="50" charset="0"/>
          </a:endParaRPr>
        </a:p>
      </dgm:t>
    </dgm:pt>
    <dgm:pt modelId="{7803821B-4A66-4A21-B12E-3B6704910437}" type="parTrans" cxnId="{0B882595-8C59-48E9-BE83-44F31D4BF6B3}">
      <dgm:prSet/>
      <dgm:spPr/>
      <dgm:t>
        <a:bodyPr/>
        <a:lstStyle/>
        <a:p>
          <a:endParaRPr lang="fr-FR"/>
        </a:p>
      </dgm:t>
    </dgm:pt>
    <dgm:pt modelId="{4B512D03-5857-4A41-8700-F5F09AD60F18}" type="sibTrans" cxnId="{0B882595-8C59-48E9-BE83-44F31D4BF6B3}">
      <dgm:prSet/>
      <dgm:spPr/>
      <dgm:t>
        <a:bodyPr/>
        <a:lstStyle/>
        <a:p>
          <a:endParaRPr lang="fr-FR"/>
        </a:p>
      </dgm:t>
    </dgm:pt>
    <dgm:pt modelId="{5F1A3170-B6A8-475E-8148-208525C26AA8}" type="pres">
      <dgm:prSet presAssocID="{E01E2352-E6E0-450F-B66F-231C16A47723}" presName="Name0" presStyleCnt="0">
        <dgm:presLayoutVars>
          <dgm:dir/>
          <dgm:animLvl val="lvl"/>
          <dgm:resizeHandles val="exact"/>
        </dgm:presLayoutVars>
      </dgm:prSet>
      <dgm:spPr/>
    </dgm:pt>
    <dgm:pt modelId="{A81C1E34-B91E-4DF2-8B2E-0790B664CFC3}" type="pres">
      <dgm:prSet presAssocID="{926DD871-8F63-4563-A7D0-4A6C996B15CE}" presName="linNode" presStyleCnt="0"/>
      <dgm:spPr/>
    </dgm:pt>
    <dgm:pt modelId="{8BDA942F-8523-45BC-9C09-4A2E09C3E7C0}" type="pres">
      <dgm:prSet presAssocID="{926DD871-8F63-4563-A7D0-4A6C996B15C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B5E2447-1AC6-44FE-8596-349B666100D9}" type="pres">
      <dgm:prSet presAssocID="{926DD871-8F63-4563-A7D0-4A6C996B15CE}" presName="descendantText" presStyleLbl="alignAccFollowNode1" presStyleIdx="0" presStyleCnt="1" custScaleY="115497" custLinFactNeighborX="-4295" custLinFactNeighborY="56">
        <dgm:presLayoutVars>
          <dgm:bulletEnabled val="1"/>
        </dgm:presLayoutVars>
      </dgm:prSet>
      <dgm:spPr/>
    </dgm:pt>
  </dgm:ptLst>
  <dgm:cxnLst>
    <dgm:cxn modelId="{DE06D703-63D2-4D0D-A7AF-0AF74503458B}" srcId="{E01E2352-E6E0-450F-B66F-231C16A47723}" destId="{926DD871-8F63-4563-A7D0-4A6C996B15CE}" srcOrd="0" destOrd="0" parTransId="{A27E9D79-8E7C-4DA3-B1EC-78CB0E81A8B8}" sibTransId="{F4650DB1-8CCB-4E96-8C30-EE9AC352E9AC}"/>
    <dgm:cxn modelId="{6049BA08-F2B3-4C69-A011-10DC76583C6F}" type="presOf" srcId="{E01E2352-E6E0-450F-B66F-231C16A47723}" destId="{5F1A3170-B6A8-475E-8148-208525C26AA8}" srcOrd="0" destOrd="0" presId="urn:microsoft.com/office/officeart/2005/8/layout/vList5"/>
    <dgm:cxn modelId="{0B882595-8C59-48E9-BE83-44F31D4BF6B3}" srcId="{926DD871-8F63-4563-A7D0-4A6C996B15CE}" destId="{916AD85C-F805-4260-85B0-2C5359DBB9E8}" srcOrd="0" destOrd="0" parTransId="{7803821B-4A66-4A21-B12E-3B6704910437}" sibTransId="{4B512D03-5857-4A41-8700-F5F09AD60F18}"/>
    <dgm:cxn modelId="{F35D1796-3C1F-4BD2-9004-B811A04F4853}" type="presOf" srcId="{916AD85C-F805-4260-85B0-2C5359DBB9E8}" destId="{BB5E2447-1AC6-44FE-8596-349B666100D9}" srcOrd="0" destOrd="0" presId="urn:microsoft.com/office/officeart/2005/8/layout/vList5"/>
    <dgm:cxn modelId="{C9CCC7D0-2D1A-4DC9-93B5-7431EAF87962}" type="presOf" srcId="{926DD871-8F63-4563-A7D0-4A6C996B15CE}" destId="{8BDA942F-8523-45BC-9C09-4A2E09C3E7C0}" srcOrd="0" destOrd="0" presId="urn:microsoft.com/office/officeart/2005/8/layout/vList5"/>
    <dgm:cxn modelId="{5501B7FD-0C57-4DCB-A11F-64EB495861C7}" type="presParOf" srcId="{5F1A3170-B6A8-475E-8148-208525C26AA8}" destId="{A81C1E34-B91E-4DF2-8B2E-0790B664CFC3}" srcOrd="0" destOrd="0" presId="urn:microsoft.com/office/officeart/2005/8/layout/vList5"/>
    <dgm:cxn modelId="{DAFDC669-B53C-4A87-BAD2-B25D5CE691E0}" type="presParOf" srcId="{A81C1E34-B91E-4DF2-8B2E-0790B664CFC3}" destId="{8BDA942F-8523-45BC-9C09-4A2E09C3E7C0}" srcOrd="0" destOrd="0" presId="urn:microsoft.com/office/officeart/2005/8/layout/vList5"/>
    <dgm:cxn modelId="{48039F06-5AEF-4DB7-8F24-A3AF4A60E31F}" type="presParOf" srcId="{A81C1E34-B91E-4DF2-8B2E-0790B664CFC3}" destId="{BB5E2447-1AC6-44FE-8596-349B66610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E2447-1AC6-44FE-8596-349B666100D9}">
      <dsp:nvSpPr>
        <dsp:cNvPr id="0" name=""/>
        <dsp:cNvSpPr/>
      </dsp:nvSpPr>
      <dsp:spPr>
        <a:xfrm rot="5400000">
          <a:off x="3099581" y="68763"/>
          <a:ext cx="5189625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b="0" u="none" kern="1200" dirty="0">
            <a:latin typeface="BNPP Sans Light" pitchFamily="50" charset="0"/>
          </a:endParaRPr>
        </a:p>
      </dsp:txBody>
      <dsp:txXfrm rot="-5400000">
        <a:off x="2952330" y="469352"/>
        <a:ext cx="5230792" cy="4682951"/>
      </dsp:txXfrm>
    </dsp:sp>
    <dsp:sp modelId="{8BDA942F-8523-45BC-9C09-4A2E09C3E7C0}">
      <dsp:nvSpPr>
        <dsp:cNvPr id="0" name=""/>
        <dsp:cNvSpPr/>
      </dsp:nvSpPr>
      <dsp:spPr>
        <a:xfrm>
          <a:off x="0" y="0"/>
          <a:ext cx="3084822" cy="5616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 dirty="0" err="1">
              <a:latin typeface="BNPP Sans Light" pitchFamily="50" charset="0"/>
            </a:rPr>
            <a:t>Summary</a:t>
          </a:r>
          <a:endParaRPr lang="fr-FR" sz="4900" kern="1200" dirty="0">
            <a:latin typeface="BNPP Sans Light" pitchFamily="50" charset="0"/>
          </a:endParaRPr>
        </a:p>
      </dsp:txBody>
      <dsp:txXfrm>
        <a:off x="150589" y="150589"/>
        <a:ext cx="2783644" cy="531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2745-9662-774E-884C-44529BF25B6A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A562-9166-C14E-B151-EAF1797DD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20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chart" Target="../charts/chart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noProof="0" dirty="0">
                <a:solidFill>
                  <a:schemeClr val="tx1"/>
                </a:solidFill>
              </a:rPr>
              <a:t>In mask, replace this form </a:t>
            </a:r>
            <a:r>
              <a:rPr lang="en-GB" sz="2400" baseline="0" noProof="0" dirty="0">
                <a:solidFill>
                  <a:schemeClr val="tx1"/>
                </a:solidFill>
              </a:rPr>
              <a:t>by your picture </a:t>
            </a:r>
          </a:p>
          <a:p>
            <a:pPr algn="ctr"/>
            <a:r>
              <a:rPr lang="en-GB" sz="2400" baseline="0" noProof="0" dirty="0">
                <a:solidFill>
                  <a:schemeClr val="tx1"/>
                </a:solidFill>
              </a:rPr>
              <a:t>and put it backside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Slide title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4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092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Colours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1908176" y="3761210"/>
            <a:ext cx="727075" cy="723906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1908176" y="1552968"/>
            <a:ext cx="727075" cy="723904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3854451" y="1552968"/>
            <a:ext cx="727075" cy="723904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3854451" y="2657089"/>
            <a:ext cx="727075" cy="723904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3854451" y="3761210"/>
            <a:ext cx="727075" cy="723906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3854451" y="4865334"/>
            <a:ext cx="727075" cy="723906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5726114" y="1552968"/>
            <a:ext cx="727075" cy="723904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5726114" y="2657089"/>
            <a:ext cx="727075" cy="723904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5726114" y="3761210"/>
            <a:ext cx="727075" cy="723906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20" name="Text Box 12"/>
          <p:cNvSpPr txBox="1">
            <a:spLocks noChangeArrowheads="1"/>
          </p:cNvSpPr>
          <p:nvPr userDrawn="1"/>
        </p:nvSpPr>
        <p:spPr bwMode="auto">
          <a:xfrm>
            <a:off x="1908176" y="4865334"/>
            <a:ext cx="727075" cy="723906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21" name="Text Box 13"/>
          <p:cNvSpPr txBox="1">
            <a:spLocks noChangeArrowheads="1"/>
          </p:cNvSpPr>
          <p:nvPr userDrawn="1"/>
        </p:nvSpPr>
        <p:spPr bwMode="auto">
          <a:xfrm>
            <a:off x="1908176" y="2657089"/>
            <a:ext cx="727075" cy="723904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195</a:t>
            </a: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5726114" y="4865334"/>
            <a:ext cx="727075" cy="723906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7435851" y="4865334"/>
            <a:ext cx="727075" cy="723906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074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6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Graphs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60352160"/>
              </p:ext>
            </p:extLst>
          </p:nvPr>
        </p:nvGraphicFramePr>
        <p:xfrm>
          <a:off x="5014001" y="1579855"/>
          <a:ext cx="3411537" cy="20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81917742"/>
              </p:ext>
            </p:extLst>
          </p:nvPr>
        </p:nvGraphicFramePr>
        <p:xfrm>
          <a:off x="1763688" y="3982304"/>
          <a:ext cx="221523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696374"/>
              </p:ext>
            </p:extLst>
          </p:nvPr>
        </p:nvGraphicFramePr>
        <p:xfrm>
          <a:off x="1331640" y="1563691"/>
          <a:ext cx="3214688" cy="188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3"/>
          <p:cNvSpPr txBox="1">
            <a:spLocks noChangeArrowheads="1"/>
          </p:cNvSpPr>
          <p:nvPr userDrawn="1"/>
        </p:nvSpPr>
        <p:spPr bwMode="auto">
          <a:xfrm>
            <a:off x="839788" y="1221194"/>
            <a:ext cx="34972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1</a:t>
            </a:r>
          </a:p>
        </p:txBody>
      </p:sp>
      <p:sp>
        <p:nvSpPr>
          <p:cNvPr id="28" name="Text Box 5"/>
          <p:cNvSpPr txBox="1">
            <a:spLocks noChangeArrowheads="1"/>
          </p:cNvSpPr>
          <p:nvPr userDrawn="1"/>
        </p:nvSpPr>
        <p:spPr bwMode="auto">
          <a:xfrm>
            <a:off x="5014913" y="121357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2</a:t>
            </a:r>
          </a:p>
        </p:txBody>
      </p:sp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839788" y="377008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3</a:t>
            </a:r>
          </a:p>
        </p:txBody>
      </p:sp>
      <p:sp>
        <p:nvSpPr>
          <p:cNvPr id="30" name="Text Box 7"/>
          <p:cNvSpPr txBox="1">
            <a:spLocks noChangeArrowheads="1"/>
          </p:cNvSpPr>
          <p:nvPr userDrawn="1"/>
        </p:nvSpPr>
        <p:spPr bwMode="auto">
          <a:xfrm>
            <a:off x="839788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 userDrawn="1"/>
        </p:nvSpPr>
        <p:spPr bwMode="auto">
          <a:xfrm>
            <a:off x="5014001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 userDrawn="1"/>
        </p:nvSpPr>
        <p:spPr bwMode="auto">
          <a:xfrm>
            <a:off x="839788" y="4130608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5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Tab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4065378" y="2368376"/>
            <a:ext cx="1368000" cy="2796540"/>
          </a:xfrm>
          <a:prstGeom prst="rect">
            <a:avLst/>
          </a:prstGeom>
          <a:solidFill>
            <a:srgbClr val="D2DCAA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4067176" y="1566371"/>
            <a:ext cx="1368425" cy="7277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5543551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7019926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323528" y="237409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323528" y="309989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323528" y="382570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323528" y="455150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22105187"/>
              </p:ext>
            </p:extLst>
          </p:nvPr>
        </p:nvGraphicFramePr>
        <p:xfrm>
          <a:off x="363132" y="1412776"/>
          <a:ext cx="8241316" cy="391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Feuille de calcul" r:id="rId3" imgW="8737600" imgH="3416300" progId="Excel.Sheet.8">
                  <p:embed/>
                </p:oleObj>
              </mc:Choice>
              <mc:Fallback>
                <p:oleObj name="Feuille de calcul" r:id="rId3" imgW="8737600" imgH="3416300" progId="Excel.Sheet.8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32" y="1412776"/>
                        <a:ext cx="8241316" cy="391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1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2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24365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9" name="Image 8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10" name="Image 9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1137313"/>
            <a:ext cx="8460000" cy="4739960"/>
          </a:xfrm>
        </p:spPr>
        <p:txBody>
          <a:bodyPr/>
          <a:lstStyle>
            <a:lvl1pPr>
              <a:defRPr/>
            </a:lvl1pPr>
            <a:lvl2pPr marL="358775" indent="-179388">
              <a:defRPr/>
            </a:lvl2pPr>
            <a:lvl3pPr marL="538163" indent="-182563">
              <a:defRPr/>
            </a:lvl3pPr>
            <a:lvl4pPr marL="719138" indent="-173038">
              <a:defRPr/>
            </a:lvl4pPr>
            <a:lvl5pPr marL="3175" indent="4763">
              <a:defRPr/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061244" y="2161430"/>
            <a:ext cx="6183163" cy="285174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Part Title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32223" y="1681758"/>
            <a:ext cx="504000" cy="504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0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73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5576" y="1658894"/>
            <a:ext cx="8064424" cy="4002354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Part title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contents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116192"/>
            <a:ext cx="846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578" y="1653183"/>
            <a:ext cx="8460000" cy="42240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63955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42578" y="610244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PPT_43-07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3" y="6411468"/>
            <a:ext cx="2319528" cy="131064"/>
          </a:xfrm>
          <a:prstGeom prst="rect">
            <a:avLst/>
          </a:prstGeom>
        </p:spPr>
      </p:pic>
      <p:pic>
        <p:nvPicPr>
          <p:cNvPr id="11" name="Image 10" descr="PPT_43-06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5" y="6286500"/>
            <a:ext cx="165201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6" r:id="rId3"/>
    <p:sldLayoutId id="2147483688" r:id="rId4"/>
    <p:sldLayoutId id="2147483687" r:id="rId5"/>
    <p:sldLayoutId id="2147483677" r:id="rId6"/>
    <p:sldLayoutId id="2147483663" r:id="rId7"/>
    <p:sldLayoutId id="2147483679" r:id="rId8"/>
    <p:sldLayoutId id="2147483675" r:id="rId9"/>
    <p:sldLayoutId id="2147483666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Creating a menu on the CMS 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Drupal 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User guide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dirty="0"/>
              <a:t>May 2020</a:t>
            </a:r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3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773439-89AA-4F5F-872B-F570B5BE46D4}"/>
              </a:ext>
            </a:extLst>
          </p:cNvPr>
          <p:cNvSpPr txBox="1"/>
          <p:nvPr/>
        </p:nvSpPr>
        <p:spPr>
          <a:xfrm>
            <a:off x="179512" y="1124744"/>
            <a:ext cx="8496944" cy="7512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>
                <a:solidFill>
                  <a:schemeClr val="bg1"/>
                </a:solidFill>
                <a:cs typeface="Arial"/>
              </a:rPr>
              <a:t>Once your menu is properly created, your need to link it using the </a:t>
            </a:r>
            <a:r>
              <a:rPr lang="en-US" sz="1400" b="1">
                <a:solidFill>
                  <a:schemeClr val="bg1"/>
                </a:solidFill>
                <a:cs typeface="Arial"/>
              </a:rPr>
              <a:t>Microsite main menu 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field of your site configuration form, under </a:t>
            </a:r>
            <a:r>
              <a:rPr lang="en-US" sz="1400" b="1">
                <a:solidFill>
                  <a:schemeClr val="bg1"/>
                </a:solidFill>
                <a:ea typeface="+mn-lt"/>
                <a:cs typeface="+mn-lt"/>
              </a:rPr>
              <a:t>Features &gt; Menu's &gt; Main menu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section.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D1D5A6A3-2893-4AD9-9DAE-A85DDFD8E4DC}"/>
              </a:ext>
            </a:extLst>
          </p:cNvPr>
          <p:cNvSpPr txBox="1">
            <a:spLocks/>
          </p:cNvSpPr>
          <p:nvPr/>
        </p:nvSpPr>
        <p:spPr>
          <a:xfrm>
            <a:off x="323528" y="260648"/>
            <a:ext cx="8460000" cy="72008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dirty="0">
                <a:latin typeface="BNPP Sans Light"/>
                <a:cs typeface="Arial"/>
              </a:rPr>
              <a:t>2. B. Microsite </a:t>
            </a:r>
            <a:r>
              <a:rPr lang="fr-FR" sz="2400">
                <a:latin typeface="BNPP Sans Light"/>
                <a:cs typeface="Arial"/>
              </a:rPr>
              <a:t>main menu (3/3)</a:t>
            </a:r>
            <a:endParaRPr lang="fr-FR"/>
          </a:p>
        </p:txBody>
      </p:sp>
      <p:pic>
        <p:nvPicPr>
          <p:cNvPr id="11" name="Image 1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4DC0459A-F6AC-4422-BAA8-8A627E920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4" t="49932" r="9566" b="21311"/>
          <a:stretch/>
        </p:blipFill>
        <p:spPr>
          <a:xfrm>
            <a:off x="2199737" y="3822364"/>
            <a:ext cx="4197793" cy="1820381"/>
          </a:xfrm>
          <a:prstGeom prst="rect">
            <a:avLst/>
          </a:prstGeom>
        </p:spPr>
      </p:pic>
      <p:pic>
        <p:nvPicPr>
          <p:cNvPr id="13" name="Image 13" descr="Une image contenant portable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D478F70E-AA6C-4116-8F99-B2252A3B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" t="73053" r="15530" b="6075"/>
          <a:stretch/>
        </p:blipFill>
        <p:spPr>
          <a:xfrm>
            <a:off x="1837427" y="2071203"/>
            <a:ext cx="4925689" cy="1157388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546B2C6-3FFB-4B7F-9CB9-B30D0099BCDF}"/>
              </a:ext>
            </a:extLst>
          </p:cNvPr>
          <p:cNvCxnSpPr>
            <a:cxnSpLocks/>
          </p:cNvCxnSpPr>
          <p:nvPr/>
        </p:nvCxnSpPr>
        <p:spPr>
          <a:xfrm flipH="1">
            <a:off x="3133020" y="2942560"/>
            <a:ext cx="174344" cy="1731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22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Menu country (1/2)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FBBC15-ED2F-467D-A908-1DA6B59C8EE9}"/>
              </a:ext>
            </a:extLst>
          </p:cNvPr>
          <p:cNvSpPr txBox="1"/>
          <p:nvPr/>
        </p:nvSpPr>
        <p:spPr>
          <a:xfrm>
            <a:off x="179512" y="1124744"/>
            <a:ext cx="8496944" cy="7512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To create a country menu, you need to add a 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Menu country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item as a root element of your menu. </a:t>
            </a:r>
          </a:p>
          <a:p>
            <a:r>
              <a:rPr lang="en-US" sz="1400" dirty="0">
                <a:solidFill>
                  <a:schemeClr val="bg1"/>
                </a:solidFill>
                <a:cs typeface="Arial"/>
              </a:rPr>
              <a:t>When it's done, the menu country has a very simple structure: a list of basic menu items. Each item should have a picture.</a:t>
            </a:r>
          </a:p>
        </p:txBody>
      </p:sp>
      <p:pic>
        <p:nvPicPr>
          <p:cNvPr id="9" name="Image 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EC76FA19-E4D4-48B3-A2CD-D434920D0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" t="22621" r="2588" b="20646"/>
          <a:stretch/>
        </p:blipFill>
        <p:spPr>
          <a:xfrm>
            <a:off x="155278" y="2743588"/>
            <a:ext cx="3476446" cy="2100679"/>
          </a:xfrm>
          <a:prstGeom prst="rect">
            <a:avLst/>
          </a:prstGeom>
        </p:spPr>
      </p:pic>
      <p:pic>
        <p:nvPicPr>
          <p:cNvPr id="10" name="Image 13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4D0C203E-EE3E-4F68-82AF-3CBE213BA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3" t="17898" r="6926" b="1314"/>
          <a:stretch/>
        </p:blipFill>
        <p:spPr>
          <a:xfrm>
            <a:off x="4295955" y="1760176"/>
            <a:ext cx="4382223" cy="4250547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9CC475D-0BEF-41FF-97B3-C410325419C7}"/>
              </a:ext>
            </a:extLst>
          </p:cNvPr>
          <p:cNvCxnSpPr/>
          <p:nvPr/>
        </p:nvCxnSpPr>
        <p:spPr>
          <a:xfrm flipV="1">
            <a:off x="3635168" y="3880570"/>
            <a:ext cx="627911" cy="528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41B8FD1F-64DF-40F9-81E6-DB6AB4B7557F}"/>
              </a:ext>
            </a:extLst>
          </p:cNvPr>
          <p:cNvSpPr/>
          <p:nvPr/>
        </p:nvSpPr>
        <p:spPr>
          <a:xfrm>
            <a:off x="815961" y="4247419"/>
            <a:ext cx="432048" cy="432048"/>
          </a:xfrm>
          <a:prstGeom prst="ellipse">
            <a:avLst/>
          </a:prstGeom>
          <a:solidFill>
            <a:srgbClr val="00A76C">
              <a:alpha val="3019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83D9D10-5F9D-4AAF-ACD9-3903BBEC640D}"/>
              </a:ext>
            </a:extLst>
          </p:cNvPr>
          <p:cNvCxnSpPr/>
          <p:nvPr/>
        </p:nvCxnSpPr>
        <p:spPr>
          <a:xfrm>
            <a:off x="4252823" y="1953883"/>
            <a:ext cx="0" cy="1639018"/>
          </a:xfrm>
          <a:prstGeom prst="straightConnector1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8631D49-39E3-48BF-8772-E9F406C4566C}"/>
              </a:ext>
            </a:extLst>
          </p:cNvPr>
          <p:cNvSpPr txBox="1"/>
          <p:nvPr/>
        </p:nvSpPr>
        <p:spPr>
          <a:xfrm>
            <a:off x="2679040" y="2515139"/>
            <a:ext cx="152687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Menu country data</a:t>
            </a:r>
            <a:endParaRPr lang="fr-FR">
              <a:solidFill>
                <a:srgbClr val="0070C0"/>
              </a:solidFill>
              <a:cs typeface="Arial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77E5027-86AD-42FA-9CDF-96184BEDA052}"/>
              </a:ext>
            </a:extLst>
          </p:cNvPr>
          <p:cNvCxnSpPr>
            <a:cxnSpLocks/>
          </p:cNvCxnSpPr>
          <p:nvPr/>
        </p:nvCxnSpPr>
        <p:spPr>
          <a:xfrm>
            <a:off x="4416725" y="4144992"/>
            <a:ext cx="8626" cy="2035832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6982A19-3DEA-462D-8158-3C9B60083A95}"/>
              </a:ext>
            </a:extLst>
          </p:cNvPr>
          <p:cNvSpPr txBox="1"/>
          <p:nvPr/>
        </p:nvSpPr>
        <p:spPr>
          <a:xfrm>
            <a:off x="2955085" y="5137570"/>
            <a:ext cx="141473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Basic items data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9FAAFC9-6130-42A6-A425-C6AE5B238FA8}"/>
              </a:ext>
            </a:extLst>
          </p:cNvPr>
          <p:cNvSpPr txBox="1"/>
          <p:nvPr/>
        </p:nvSpPr>
        <p:spPr>
          <a:xfrm>
            <a:off x="4568225" y="5905320"/>
            <a:ext cx="152687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...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DD245-FA3F-412E-8913-19A90C0E649A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chemeClr val="tx1"/>
                </a:solidFill>
              </a:rPr>
              <a:t>Microsite only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7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Menu country</a:t>
            </a:r>
            <a:r>
              <a:rPr lang="fr-FR" sz="2400" dirty="0">
                <a:latin typeface="BNPP Sans Light"/>
                <a:cs typeface="Arial"/>
              </a:rPr>
              <a:t> (2/2)</a:t>
            </a:r>
            <a:endParaRPr lang="fr-FR" sz="2400" b="0" dirty="0">
              <a:solidFill>
                <a:schemeClr val="tx1">
                  <a:lumMod val="50000"/>
                </a:schemeClr>
              </a:solidFill>
              <a:latin typeface="BNPP Sans Light"/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121F87-EF30-4130-B983-AE2BDAE122AC}"/>
              </a:ext>
            </a:extLst>
          </p:cNvPr>
          <p:cNvSpPr txBox="1"/>
          <p:nvPr/>
        </p:nvSpPr>
        <p:spPr>
          <a:xfrm>
            <a:off x="179512" y="1124744"/>
            <a:ext cx="8496944" cy="7512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Once your menu is properly created, your need to link it using the </a:t>
            </a:r>
            <a:r>
              <a:rPr lang="en-US" sz="1400" b="1">
                <a:solidFill>
                  <a:schemeClr val="bg1"/>
                </a:solidFill>
                <a:cs typeface="Arial"/>
              </a:rPr>
              <a:t>I Need Menu</a:t>
            </a:r>
            <a:r>
              <a:rPr lang="en-US" sz="1400">
                <a:solidFill>
                  <a:schemeClr val="bg1"/>
                </a:solidFill>
                <a:cs typeface="Arial"/>
              </a:rPr>
              <a:t> 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field of your site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configuration form, under </a:t>
            </a: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Features &gt; Menu's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section.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9" descr="Une image contenant ordinateur, portable&#10;&#10;Description générée avec un niveau de confiance très élevé">
            <a:extLst>
              <a:ext uri="{FF2B5EF4-FFF2-40B4-BE49-F238E27FC236}">
                <a16:creationId xmlns:a16="http://schemas.microsoft.com/office/drawing/2014/main" id="{ABF333AD-B0A1-439A-952B-C70EE8608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" t="68835" r="11707" b="5295"/>
          <a:stretch/>
        </p:blipFill>
        <p:spPr>
          <a:xfrm>
            <a:off x="155275" y="1941807"/>
            <a:ext cx="4968820" cy="1364766"/>
          </a:xfrm>
          <a:prstGeom prst="rect">
            <a:avLst/>
          </a:prstGeom>
        </p:spPr>
      </p:pic>
      <p:pic>
        <p:nvPicPr>
          <p:cNvPr id="10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C941C01-59F3-4AA3-B920-0296B2510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93" t="56495" r="23131" b="26737"/>
          <a:stretch/>
        </p:blipFill>
        <p:spPr>
          <a:xfrm>
            <a:off x="5512280" y="2148840"/>
            <a:ext cx="3109901" cy="958698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6B1C3BC-8CFE-4724-A16F-58A877A3FFFD}"/>
              </a:ext>
            </a:extLst>
          </p:cNvPr>
          <p:cNvCxnSpPr/>
          <p:nvPr/>
        </p:nvCxnSpPr>
        <p:spPr>
          <a:xfrm flipV="1">
            <a:off x="4885998" y="2595235"/>
            <a:ext cx="800439" cy="390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3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6F20176-8370-4667-90E0-BC8A52A87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7" t="22112" r="1552" b="46774"/>
          <a:stretch/>
        </p:blipFill>
        <p:spPr>
          <a:xfrm>
            <a:off x="2104845" y="3724455"/>
            <a:ext cx="6530016" cy="19400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96B555-6832-44AE-B090-044BAFCB83BF}"/>
              </a:ext>
            </a:extLst>
          </p:cNvPr>
          <p:cNvSpPr/>
          <p:nvPr/>
        </p:nvSpPr>
        <p:spPr>
          <a:xfrm>
            <a:off x="7470474" y="4084608"/>
            <a:ext cx="1121433" cy="4485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0761D-F80E-45AC-8AA8-C313C91DF52F}"/>
              </a:ext>
            </a:extLst>
          </p:cNvPr>
          <p:cNvSpPr/>
          <p:nvPr/>
        </p:nvSpPr>
        <p:spPr>
          <a:xfrm>
            <a:off x="2027208" y="4533182"/>
            <a:ext cx="6650965" cy="9057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44684A-2A77-48E6-8FAA-462F6D72F2CF}"/>
              </a:ext>
            </a:extLst>
          </p:cNvPr>
          <p:cNvSpPr/>
          <p:nvPr/>
        </p:nvSpPr>
        <p:spPr>
          <a:xfrm>
            <a:off x="2173856" y="4973129"/>
            <a:ext cx="6254150" cy="3278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7F0DDA-D60D-419A-A12A-3C310FD7253F}"/>
              </a:ext>
            </a:extLst>
          </p:cNvPr>
          <p:cNvSpPr txBox="1"/>
          <p:nvPr/>
        </p:nvSpPr>
        <p:spPr>
          <a:xfrm>
            <a:off x="401666" y="4628611"/>
            <a:ext cx="152687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Menu country data</a:t>
            </a:r>
            <a:endParaRPr lang="fr-FR">
              <a:solidFill>
                <a:srgbClr val="0070C0"/>
              </a:solidFill>
              <a:cs typeface="Arial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FA8199-F64F-4D19-AF08-9E50704BD456}"/>
              </a:ext>
            </a:extLst>
          </p:cNvPr>
          <p:cNvSpPr txBox="1"/>
          <p:nvPr/>
        </p:nvSpPr>
        <p:spPr>
          <a:xfrm>
            <a:off x="453425" y="5059932"/>
            <a:ext cx="141473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Basic items data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44876-25DC-40D0-BC67-C9011983841A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chemeClr val="tx1"/>
                </a:solidFill>
              </a:rPr>
              <a:t>Microsite only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4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4. Contact menu (1/2)</a:t>
            </a:r>
            <a:endParaRPr lang="fr-FR" sz="2400" b="0">
              <a:solidFill>
                <a:schemeClr val="tx1">
                  <a:lumMod val="50000"/>
                </a:schemeClr>
              </a:solidFill>
              <a:latin typeface="BNPP Sans Light"/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121F87-EF30-4130-B983-AE2BDAE122AC}"/>
              </a:ext>
            </a:extLst>
          </p:cNvPr>
          <p:cNvSpPr txBox="1"/>
          <p:nvPr/>
        </p:nvSpPr>
        <p:spPr>
          <a:xfrm>
            <a:off x="179512" y="1124744"/>
            <a:ext cx="8496944" cy="7512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The contact menu is a simple list of links with icons. It can also be used only with an image and a link, but icon and text is not recommended in that case. The contact menu works on both apollo and microsite, but </a:t>
            </a:r>
            <a:r>
              <a:rPr lang="en-US" sz="1400">
                <a:solidFill>
                  <a:schemeClr val="bg1"/>
                </a:solidFill>
                <a:cs typeface="Arial"/>
              </a:rPr>
              <a:t>with a different display.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46269FF-111E-4B29-990B-71E5590A4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55" t="65455" r="1536" b="826"/>
          <a:stretch/>
        </p:blipFill>
        <p:spPr>
          <a:xfrm>
            <a:off x="5382883" y="3425549"/>
            <a:ext cx="1932329" cy="1762121"/>
          </a:xfrm>
          <a:prstGeom prst="rect">
            <a:avLst/>
          </a:prstGeom>
        </p:spPr>
      </p:pic>
      <p:pic>
        <p:nvPicPr>
          <p:cNvPr id="7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40DC2FB-17AE-48C9-B0FD-DE36B6191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19" t="18227" r="1697" b="60850"/>
          <a:stretch/>
        </p:blipFill>
        <p:spPr>
          <a:xfrm>
            <a:off x="1155940" y="3762972"/>
            <a:ext cx="2893943" cy="1192710"/>
          </a:xfrm>
          <a:prstGeom prst="rect">
            <a:avLst/>
          </a:prstGeom>
        </p:spPr>
      </p:pic>
      <p:pic>
        <p:nvPicPr>
          <p:cNvPr id="10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476530FE-FE2B-4C99-A523-364AA78085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2" t="47387" r="5892" b="21441"/>
          <a:stretch/>
        </p:blipFill>
        <p:spPr>
          <a:xfrm>
            <a:off x="2078966" y="1829663"/>
            <a:ext cx="4527856" cy="1494529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1E58CE2-81AB-4A8D-B3F9-0F47B77A7D21}"/>
              </a:ext>
            </a:extLst>
          </p:cNvPr>
          <p:cNvCxnSpPr>
            <a:cxnSpLocks/>
          </p:cNvCxnSpPr>
          <p:nvPr/>
        </p:nvCxnSpPr>
        <p:spPr>
          <a:xfrm flipH="1">
            <a:off x="2691443" y="2255807"/>
            <a:ext cx="767750" cy="180292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D2A4B77-74D0-4791-9D74-A0289CA1FB02}"/>
              </a:ext>
            </a:extLst>
          </p:cNvPr>
          <p:cNvCxnSpPr>
            <a:cxnSpLocks/>
          </p:cNvCxnSpPr>
          <p:nvPr/>
        </p:nvCxnSpPr>
        <p:spPr>
          <a:xfrm flipH="1">
            <a:off x="3140016" y="2652622"/>
            <a:ext cx="336431" cy="14147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0569AA4-7D0E-4E3B-BF9E-FFAB697EAD49}"/>
              </a:ext>
            </a:extLst>
          </p:cNvPr>
          <p:cNvCxnSpPr>
            <a:cxnSpLocks/>
          </p:cNvCxnSpPr>
          <p:nvPr/>
        </p:nvCxnSpPr>
        <p:spPr>
          <a:xfrm>
            <a:off x="3588591" y="3118448"/>
            <a:ext cx="129394" cy="9402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D5BEA99-3BFC-4D15-8648-E559210FC3A3}"/>
              </a:ext>
            </a:extLst>
          </p:cNvPr>
          <p:cNvCxnSpPr>
            <a:cxnSpLocks/>
          </p:cNvCxnSpPr>
          <p:nvPr/>
        </p:nvCxnSpPr>
        <p:spPr>
          <a:xfrm>
            <a:off x="6357668" y="2204048"/>
            <a:ext cx="396816" cy="17425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670005F-F0CE-41FA-B2CB-A49CB6A06FF0}"/>
              </a:ext>
            </a:extLst>
          </p:cNvPr>
          <p:cNvCxnSpPr>
            <a:cxnSpLocks/>
          </p:cNvCxnSpPr>
          <p:nvPr/>
        </p:nvCxnSpPr>
        <p:spPr>
          <a:xfrm>
            <a:off x="5615797" y="2747512"/>
            <a:ext cx="957532" cy="15872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6B46D44-816E-42B8-A369-5C734755C090}"/>
              </a:ext>
            </a:extLst>
          </p:cNvPr>
          <p:cNvCxnSpPr>
            <a:cxnSpLocks/>
          </p:cNvCxnSpPr>
          <p:nvPr/>
        </p:nvCxnSpPr>
        <p:spPr>
          <a:xfrm>
            <a:off x="5236235" y="3187459"/>
            <a:ext cx="1190446" cy="13457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C6B000A-0EDF-4C6B-9264-7D6F0CA506EE}"/>
              </a:ext>
            </a:extLst>
          </p:cNvPr>
          <p:cNvSpPr txBox="1"/>
          <p:nvPr/>
        </p:nvSpPr>
        <p:spPr>
          <a:xfrm>
            <a:off x="1600738" y="5189328"/>
            <a:ext cx="198407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Microsite contact menu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EA40571-FD39-4FA7-B29C-999759C0D47B}"/>
              </a:ext>
            </a:extLst>
          </p:cNvPr>
          <p:cNvSpPr txBox="1"/>
          <p:nvPr/>
        </p:nvSpPr>
        <p:spPr>
          <a:xfrm>
            <a:off x="5551636" y="5327351"/>
            <a:ext cx="224286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Apollo contact 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4. Contact menu (2/2)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773439-89AA-4F5F-872B-F570B5BE46D4}"/>
              </a:ext>
            </a:extLst>
          </p:cNvPr>
          <p:cNvSpPr txBox="1"/>
          <p:nvPr/>
        </p:nvSpPr>
        <p:spPr>
          <a:xfrm>
            <a:off x="179512" y="1124744"/>
            <a:ext cx="8496944" cy="7512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Once your menu is properly created, your need to link it using the 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Contact menu 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field of your site configuration form, under </a:t>
            </a:r>
            <a:r>
              <a:rPr lang="en-US" sz="1400" b="1">
                <a:solidFill>
                  <a:schemeClr val="bg1"/>
                </a:solidFill>
                <a:ea typeface="+mn-lt"/>
                <a:cs typeface="+mn-lt"/>
              </a:rPr>
              <a:t>Features &gt; Menu's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section.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1" name="Image 38" descr="Une image contenant capture d’écran, portable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B36B91E7-72DB-4090-AAE0-32222EEB8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92" r="15364" b="25568"/>
          <a:stretch/>
        </p:blipFill>
        <p:spPr>
          <a:xfrm>
            <a:off x="2165231" y="1872795"/>
            <a:ext cx="4812216" cy="1643770"/>
          </a:xfrm>
          <a:prstGeom prst="rect">
            <a:avLst/>
          </a:prstGeom>
        </p:spPr>
      </p:pic>
      <p:pic>
        <p:nvPicPr>
          <p:cNvPr id="43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F88C9BE2-5DB4-4C45-8942-BCAD25C8A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3" t="50496" r="9781" b="20968"/>
          <a:stretch/>
        </p:blipFill>
        <p:spPr>
          <a:xfrm>
            <a:off x="2078965" y="3779233"/>
            <a:ext cx="4701407" cy="1988515"/>
          </a:xfrm>
          <a:prstGeom prst="rect">
            <a:avLst/>
          </a:prstGeom>
        </p:spPr>
      </p:pic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17165D3-4883-4DD4-8F3B-437806340AFE}"/>
              </a:ext>
            </a:extLst>
          </p:cNvPr>
          <p:cNvCxnSpPr>
            <a:cxnSpLocks/>
          </p:cNvCxnSpPr>
          <p:nvPr/>
        </p:nvCxnSpPr>
        <p:spPr>
          <a:xfrm flipH="1">
            <a:off x="3227910" y="2873549"/>
            <a:ext cx="666050" cy="1524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1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5. I </a:t>
            </a:r>
            <a:r>
              <a:rPr lang="fr-FR" sz="2400" dirty="0" err="1">
                <a:latin typeface="BNPP Sans Light"/>
                <a:cs typeface="Arial"/>
              </a:rPr>
              <a:t>need</a:t>
            </a:r>
            <a:r>
              <a:rPr lang="fr-FR" sz="2400" dirty="0">
                <a:latin typeface="BNPP Sans Light"/>
                <a:cs typeface="Arial"/>
              </a:rPr>
              <a:t> menu (1/2)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773439-89AA-4F5F-872B-F570B5BE46D4}"/>
              </a:ext>
            </a:extLst>
          </p:cNvPr>
          <p:cNvSpPr txBox="1"/>
          <p:nvPr/>
        </p:nvSpPr>
        <p:spPr>
          <a:xfrm>
            <a:off x="179512" y="1124744"/>
            <a:ext cx="8496944" cy="7512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The I need menu is a submenu item as root item, with I need menu items as children. Each item is a link and a picture. Beware, the I need menu works only on microsite.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8C4EBD-AABF-4C8B-9DF8-40B14BB2AEC1}"/>
              </a:ext>
            </a:extLst>
          </p:cNvPr>
          <p:cNvSpPr txBox="1"/>
          <p:nvPr/>
        </p:nvSpPr>
        <p:spPr>
          <a:xfrm>
            <a:off x="4753156" y="2260121"/>
            <a:ext cx="3709358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err="1">
                <a:solidFill>
                  <a:srgbClr val="0070C0"/>
                </a:solidFill>
                <a:cs typeface="Arial"/>
              </a:rPr>
              <a:t>Submenu</a:t>
            </a:r>
            <a:r>
              <a:rPr lang="fr-FR" sz="1400" dirty="0">
                <a:solidFill>
                  <a:srgbClr val="0070C0"/>
                </a:solidFill>
                <a:cs typeface="Arial"/>
              </a:rPr>
              <a:t> item</a:t>
            </a: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cs typeface="Arial"/>
              </a:rPr>
              <a:t>Menu </a:t>
            </a:r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- I </a:t>
            </a:r>
            <a:r>
              <a:rPr lang="fr-FR" sz="1400" dirty="0" err="1">
                <a:solidFill>
                  <a:srgbClr val="C00000"/>
                </a:solidFill>
                <a:ea typeface="+mn-lt"/>
                <a:cs typeface="+mn-lt"/>
              </a:rPr>
              <a:t>need</a:t>
            </a:r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 item</a:t>
            </a:r>
          </a:p>
          <a:p>
            <a:pPr marL="742950" indent="-285750">
              <a:buFont typeface="Arial"/>
              <a:buChar char="•"/>
            </a:pPr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Menu - I </a:t>
            </a:r>
            <a:r>
              <a:rPr lang="fr-FR" sz="1400" dirty="0" err="1">
                <a:solidFill>
                  <a:srgbClr val="C00000"/>
                </a:solidFill>
                <a:ea typeface="+mn-lt"/>
                <a:cs typeface="+mn-lt"/>
              </a:rPr>
              <a:t>need</a:t>
            </a:r>
            <a:r>
              <a:rPr lang="fr-FR" sz="1400" dirty="0">
                <a:solidFill>
                  <a:srgbClr val="C00000"/>
                </a:solidFill>
                <a:ea typeface="+mn-lt"/>
                <a:cs typeface="+mn-lt"/>
              </a:rPr>
              <a:t> item</a:t>
            </a:r>
            <a:endParaRPr lang="fr-FR" sz="1400" dirty="0">
              <a:solidFill>
                <a:srgbClr val="00B050"/>
              </a:solidFill>
              <a:cs typeface="Arial"/>
            </a:endParaRPr>
          </a:p>
        </p:txBody>
      </p:sp>
      <p:pic>
        <p:nvPicPr>
          <p:cNvPr id="7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94331EE3-2A11-4B1C-8761-236FC2757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" t="32113" r="2234" b="32283"/>
          <a:stretch/>
        </p:blipFill>
        <p:spPr>
          <a:xfrm>
            <a:off x="681487" y="3253022"/>
            <a:ext cx="6340419" cy="2183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C434FF-0511-4F7C-A646-6943EB7B0E1F}"/>
              </a:ext>
            </a:extLst>
          </p:cNvPr>
          <p:cNvSpPr/>
          <p:nvPr/>
        </p:nvSpPr>
        <p:spPr>
          <a:xfrm>
            <a:off x="526212" y="3661914"/>
            <a:ext cx="6650965" cy="17166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26C579-301C-4DB0-A5C3-1DEFFDC1D70E}"/>
              </a:ext>
            </a:extLst>
          </p:cNvPr>
          <p:cNvSpPr/>
          <p:nvPr/>
        </p:nvSpPr>
        <p:spPr>
          <a:xfrm>
            <a:off x="5926345" y="3187462"/>
            <a:ext cx="1250829" cy="4744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676A5-8EB1-48B1-A6FE-AA433C52FC52}"/>
              </a:ext>
            </a:extLst>
          </p:cNvPr>
          <p:cNvSpPr/>
          <p:nvPr/>
        </p:nvSpPr>
        <p:spPr>
          <a:xfrm>
            <a:off x="2475781" y="3765431"/>
            <a:ext cx="1345720" cy="13543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811CD2-A684-4061-ACB8-32C88A2479AD}"/>
              </a:ext>
            </a:extLst>
          </p:cNvPr>
          <p:cNvSpPr/>
          <p:nvPr/>
        </p:nvSpPr>
        <p:spPr>
          <a:xfrm>
            <a:off x="3881887" y="3765431"/>
            <a:ext cx="1345720" cy="13543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CA03106-DDC3-4991-A426-0A098EFBF77E}"/>
              </a:ext>
            </a:extLst>
          </p:cNvPr>
          <p:cNvCxnSpPr>
            <a:cxnSpLocks/>
          </p:cNvCxnSpPr>
          <p:nvPr/>
        </p:nvCxnSpPr>
        <p:spPr>
          <a:xfrm flipH="1">
            <a:off x="3476446" y="2411082"/>
            <a:ext cx="1138686" cy="124220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EDE458-31D5-4068-88D2-A25CBCB83B67}"/>
              </a:ext>
            </a:extLst>
          </p:cNvPr>
          <p:cNvCxnSpPr>
            <a:cxnSpLocks/>
          </p:cNvCxnSpPr>
          <p:nvPr/>
        </p:nvCxnSpPr>
        <p:spPr>
          <a:xfrm flipH="1">
            <a:off x="3769746" y="2618116"/>
            <a:ext cx="1285335" cy="11473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1ACA650-DEF0-45C8-8330-096247C1B18B}"/>
              </a:ext>
            </a:extLst>
          </p:cNvPr>
          <p:cNvCxnSpPr>
            <a:cxnSpLocks/>
          </p:cNvCxnSpPr>
          <p:nvPr/>
        </p:nvCxnSpPr>
        <p:spPr>
          <a:xfrm flipH="1">
            <a:off x="5037829" y="2928667"/>
            <a:ext cx="414067" cy="8540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003900-0928-449A-820B-5393EE74DA13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chemeClr val="tx1"/>
                </a:solidFill>
              </a:rPr>
              <a:t>Microsite only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7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5. I </a:t>
            </a:r>
            <a:r>
              <a:rPr lang="fr-FR" sz="2400" dirty="0" err="1">
                <a:latin typeface="BNPP Sans Light"/>
                <a:cs typeface="Arial"/>
              </a:rPr>
              <a:t>need</a:t>
            </a:r>
            <a:r>
              <a:rPr lang="fr-FR" sz="2400" dirty="0">
                <a:latin typeface="BNPP Sans Light"/>
                <a:cs typeface="Arial"/>
              </a:rPr>
              <a:t> menu (2/2)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773439-89AA-4F5F-872B-F570B5BE46D4}"/>
              </a:ext>
            </a:extLst>
          </p:cNvPr>
          <p:cNvSpPr txBox="1"/>
          <p:nvPr/>
        </p:nvSpPr>
        <p:spPr>
          <a:xfrm>
            <a:off x="179512" y="1124744"/>
            <a:ext cx="8496944" cy="7512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Once your menu is properly created, your need to link it using the 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I need menu 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field of your site configuration form, under </a:t>
            </a: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Features &gt; Menu's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section.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6" descr="Une image contenant ordinateur, portable&#10;&#10;Description générée avec un niveau de confiance très élevé">
            <a:extLst>
              <a:ext uri="{FF2B5EF4-FFF2-40B4-BE49-F238E27FC236}">
                <a16:creationId xmlns:a16="http://schemas.microsoft.com/office/drawing/2014/main" id="{24B178E0-46BB-4C23-A14C-9DF7228A8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t="70521" r="16413" b="7329"/>
          <a:stretch/>
        </p:blipFill>
        <p:spPr>
          <a:xfrm>
            <a:off x="1975449" y="2071202"/>
            <a:ext cx="4630794" cy="1174731"/>
          </a:xfrm>
          <a:prstGeom prst="rect">
            <a:avLst/>
          </a:prstGeom>
        </p:spPr>
      </p:pic>
      <p:pic>
        <p:nvPicPr>
          <p:cNvPr id="7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F1111C8B-9DB0-4D76-8327-95FC4385AC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91" t="43994" r="17978" b="32733"/>
          <a:stretch/>
        </p:blipFill>
        <p:spPr>
          <a:xfrm>
            <a:off x="2501660" y="3856871"/>
            <a:ext cx="3674856" cy="1338709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E8D28EE-72CB-44FC-856E-2CE6FC2CF70B}"/>
              </a:ext>
            </a:extLst>
          </p:cNvPr>
          <p:cNvCxnSpPr>
            <a:cxnSpLocks/>
          </p:cNvCxnSpPr>
          <p:nvPr/>
        </p:nvCxnSpPr>
        <p:spPr>
          <a:xfrm flipH="1">
            <a:off x="3314174" y="2942560"/>
            <a:ext cx="139839" cy="1214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B4B533-A8AB-4516-B18F-F61460D7DE27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chemeClr val="tx1"/>
                </a:solidFill>
              </a:rPr>
              <a:t>Microsite only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656542719"/>
              </p:ext>
            </p:extLst>
          </p:nvPr>
        </p:nvGraphicFramePr>
        <p:xfrm>
          <a:off x="323528" y="188640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419872" y="404664"/>
            <a:ext cx="4968552" cy="51845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445770" indent="-342900">
              <a:lnSpc>
                <a:spcPct val="150000"/>
              </a:lnSpc>
              <a:buAutoNum type="arabi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Menu </a:t>
            </a:r>
            <a:r>
              <a:rPr lang="fr-FR" sz="1400" err="1">
                <a:solidFill>
                  <a:schemeClr val="bg1"/>
                </a:solidFill>
                <a:cs typeface="Arial"/>
              </a:rPr>
              <a:t>creation</a:t>
            </a:r>
            <a:endParaRPr lang="fr-FR" sz="1400">
              <a:solidFill>
                <a:schemeClr val="bg1"/>
              </a:solidFill>
              <a:cs typeface="Arial"/>
            </a:endParaRPr>
          </a:p>
          <a:p>
            <a:pPr marL="445770" indent="-342900">
              <a:lnSpc>
                <a:spcPct val="150000"/>
              </a:lnSpc>
              <a:buFontTx/>
              <a:buAutoNum type="arabi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Main menu</a:t>
            </a:r>
          </a:p>
          <a:p>
            <a:pPr marL="902970" lvl="1" indent="-342900">
              <a:lnSpc>
                <a:spcPct val="150000"/>
              </a:lnSpc>
              <a:buFontTx/>
              <a:buAutoNum type="alphaU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Apollo main menu</a:t>
            </a:r>
          </a:p>
          <a:p>
            <a:pPr marL="902970" lvl="1" indent="-342900">
              <a:lnSpc>
                <a:spcPct val="150000"/>
              </a:lnSpc>
              <a:buFontTx/>
              <a:buAutoNum type="alphaU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Microsite main menu</a:t>
            </a:r>
          </a:p>
          <a:p>
            <a:pPr marL="445770" indent="-342900">
              <a:lnSpc>
                <a:spcPct val="150000"/>
              </a:lnSpc>
              <a:buAutoNum type="arabicPeriod"/>
            </a:pPr>
            <a:r>
              <a:rPr lang="fr-FR" sz="1400">
                <a:solidFill>
                  <a:schemeClr val="bg1"/>
                </a:solidFill>
                <a:cs typeface="Arial"/>
              </a:rPr>
              <a:t>Menu country</a:t>
            </a:r>
          </a:p>
          <a:p>
            <a:pPr marL="445770" indent="-342900">
              <a:lnSpc>
                <a:spcPct val="150000"/>
              </a:lnSpc>
              <a:buAutoNum type="arabicPeriod"/>
            </a:pPr>
            <a:r>
              <a:rPr lang="fr-FR" sz="1400">
                <a:solidFill>
                  <a:schemeClr val="bg1"/>
                </a:solidFill>
                <a:ea typeface="+mn-lt"/>
                <a:cs typeface="+mn-lt"/>
              </a:rPr>
              <a:t>Contact menu</a:t>
            </a:r>
            <a:endParaRPr lang="fr-FR" sz="1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45770" indent="-342900">
              <a:lnSpc>
                <a:spcPct val="150000"/>
              </a:lnSpc>
              <a:buAutoNum type="arabicPeriod"/>
            </a:pPr>
            <a:r>
              <a:rPr lang="fr-FR" sz="1400">
                <a:solidFill>
                  <a:schemeClr val="bg1"/>
                </a:solidFill>
                <a:cs typeface="Arial"/>
              </a:rPr>
              <a:t>I</a:t>
            </a:r>
            <a:r>
              <a:rPr lang="fr-FR" sz="1400">
                <a:solidFill>
                  <a:schemeClr val="bg1"/>
                </a:solidFill>
                <a:ea typeface="+mn-lt"/>
                <a:cs typeface="+mn-lt"/>
              </a:rPr>
              <a:t> need menu</a:t>
            </a:r>
            <a:endParaRPr lang="fr-FR">
              <a:solidFill>
                <a:schemeClr val="bg1"/>
              </a:solidFill>
            </a:endParaRPr>
          </a:p>
          <a:p>
            <a:pPr marL="445770" indent="-342900">
              <a:lnSpc>
                <a:spcPct val="150000"/>
              </a:lnSpc>
              <a:buFontTx/>
              <a:buAutoNum type="arabicPeriod"/>
            </a:pPr>
            <a:endParaRPr lang="fr-FR" sz="1400" dirty="0">
              <a:solidFill>
                <a:schemeClr val="bg1"/>
              </a:solidFill>
              <a:cs typeface="Arial"/>
            </a:endParaRPr>
          </a:p>
          <a:p>
            <a:pPr marL="445770" indent="-342900">
              <a:lnSpc>
                <a:spcPct val="150000"/>
              </a:lnSpc>
              <a:buFontTx/>
              <a:buAutoNum type="arabicPeriod"/>
            </a:pPr>
            <a:endParaRPr lang="fr-FR" sz="1400" dirty="0">
              <a:solidFill>
                <a:schemeClr val="bg1"/>
              </a:solidFill>
              <a:cs typeface="Arial"/>
            </a:endParaRPr>
          </a:p>
          <a:p>
            <a:pPr marL="445770" indent="-342900">
              <a:lnSpc>
                <a:spcPct val="150000"/>
              </a:lnSpc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20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 1. Menu </a:t>
            </a:r>
            <a:r>
              <a:rPr lang="fr-FR" sz="2400">
                <a:latin typeface="BNPP Sans Light"/>
                <a:cs typeface="Arial"/>
              </a:rPr>
              <a:t>creation (1/2)</a:t>
            </a:r>
            <a:endParaRPr lang="fr-FR" sz="2400" dirty="0" err="1">
              <a:latin typeface="BNPP Sans Light" pitchFamily="50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124744"/>
            <a:ext cx="8496944" cy="43204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To create a menu, you have to</a:t>
            </a:r>
            <a:r>
              <a:rPr lang="en-US" sz="1400">
                <a:solidFill>
                  <a:schemeClr val="bg1"/>
                </a:solidFill>
              </a:rPr>
              <a:t> go on the page </a:t>
            </a:r>
            <a:r>
              <a:rPr lang="en-US" sz="1400" b="1">
                <a:solidFill>
                  <a:schemeClr val="bg1"/>
                </a:solidFill>
              </a:rPr>
              <a:t>Content &gt; Menu's</a:t>
            </a:r>
            <a:r>
              <a:rPr lang="en-US" sz="1400">
                <a:solidFill>
                  <a:schemeClr val="bg1"/>
                </a:solidFill>
              </a:rPr>
              <a:t> :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69"/>
          <a:stretch/>
        </p:blipFill>
        <p:spPr bwMode="auto">
          <a:xfrm>
            <a:off x="207533" y="2204864"/>
            <a:ext cx="8440901" cy="24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395536" y="2972438"/>
            <a:ext cx="432048" cy="432048"/>
          </a:xfrm>
          <a:prstGeom prst="ellipse">
            <a:avLst/>
          </a:prstGeom>
          <a:solidFill>
            <a:srgbClr val="00A76C">
              <a:alpha val="3019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4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124744"/>
            <a:ext cx="8496944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 add one : </a:t>
            </a:r>
            <a:endParaRPr lang="en-US" sz="1400" dirty="0">
              <a:solidFill>
                <a:schemeClr val="accent4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28992" cy="25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395536" y="2852936"/>
            <a:ext cx="432048" cy="432048"/>
          </a:xfrm>
          <a:prstGeom prst="ellipse">
            <a:avLst/>
          </a:prstGeom>
          <a:solidFill>
            <a:srgbClr val="00A76C">
              <a:alpha val="3019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3717032"/>
            <a:ext cx="360040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5C198224-C64F-4048-9596-6FC9B333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 1. Menu </a:t>
            </a:r>
            <a:r>
              <a:rPr lang="fr-FR" sz="2400">
                <a:latin typeface="BNPP Sans Light"/>
                <a:cs typeface="Arial"/>
              </a:rPr>
              <a:t>creation (2/2)</a:t>
            </a:r>
            <a:endParaRPr lang="fr-FR" sz="2400" dirty="0" err="1">
              <a:latin typeface="BNPP Sans Light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6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124744"/>
            <a:ext cx="8496944" cy="104452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Main menus have the most complicated structure, because they have of differents hierarchical use cases. </a:t>
            </a:r>
            <a:r>
              <a:rPr lang="en-US" sz="1400">
                <a:solidFill>
                  <a:schemeClr val="bg1"/>
                </a:solidFill>
              </a:rPr>
              <a:t>Be carefull if your site is a microsite or apollo site, the menu contribution will be slightly different.</a:t>
            </a:r>
          </a:p>
          <a:p>
            <a:endParaRPr lang="en-US" sz="1400" dirty="0">
              <a:solidFill>
                <a:schemeClr val="bg1"/>
              </a:solidFill>
              <a:cs typeface="Arial"/>
            </a:endParaRPr>
          </a:p>
          <a:p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5C198224-C64F-4048-9596-6FC9B333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 2. Main menu</a:t>
            </a:r>
            <a:endParaRPr lang="fr-FR" sz="2400">
              <a:latin typeface="BNPP Sans Light" pitchFamily="50" charset="0"/>
              <a:cs typeface="Arial" panose="020B0604020202020204" pitchFamily="34" charset="0"/>
            </a:endParaRPr>
          </a:p>
        </p:txBody>
      </p:sp>
      <p:pic>
        <p:nvPicPr>
          <p:cNvPr id="3" name="Image 7" descr="Une image contenant capture d’écran, moniteur, téléphone&#10;&#10;Description générée avec un niveau de confiance très élevé">
            <a:extLst>
              <a:ext uri="{FF2B5EF4-FFF2-40B4-BE49-F238E27FC236}">
                <a16:creationId xmlns:a16="http://schemas.microsoft.com/office/drawing/2014/main" id="{4F47D540-BB02-4372-82F1-81B43051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94" r="2341" b="36804"/>
          <a:stretch/>
        </p:blipFill>
        <p:spPr>
          <a:xfrm>
            <a:off x="3467818" y="1760651"/>
            <a:ext cx="4701399" cy="2047611"/>
          </a:xfrm>
          <a:prstGeom prst="rect">
            <a:avLst/>
          </a:prstGeom>
        </p:spPr>
      </p:pic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A8DF1C39-0AC7-41D1-BA0E-113B644E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48" r="2230" b="41835"/>
          <a:stretch/>
        </p:blipFill>
        <p:spPr>
          <a:xfrm>
            <a:off x="1242204" y="3943134"/>
            <a:ext cx="4925493" cy="19265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ACA2131-8AFF-4261-8334-47E8684E3981}"/>
              </a:ext>
            </a:extLst>
          </p:cNvPr>
          <p:cNvSpPr txBox="1"/>
          <p:nvPr/>
        </p:nvSpPr>
        <p:spPr>
          <a:xfrm>
            <a:off x="724618" y="2475781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Microsite main menu example</a:t>
            </a:r>
            <a:endParaRPr lang="fr-FR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225B46-0420-42A0-9889-489BFBE10D31}"/>
              </a:ext>
            </a:extLst>
          </p:cNvPr>
          <p:cNvSpPr txBox="1"/>
          <p:nvPr/>
        </p:nvSpPr>
        <p:spPr>
          <a:xfrm>
            <a:off x="6461184" y="4692770"/>
            <a:ext cx="274320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>
                <a:solidFill>
                  <a:schemeClr val="bg1"/>
                </a:solidFill>
              </a:rPr>
              <a:t>Apollo main menu example</a:t>
            </a:r>
            <a:endParaRPr lang="fr-FR" b="1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108042D-3354-4E15-83E5-644D10EF2336}"/>
              </a:ext>
            </a:extLst>
          </p:cNvPr>
          <p:cNvCxnSpPr>
            <a:cxnSpLocks/>
          </p:cNvCxnSpPr>
          <p:nvPr/>
        </p:nvCxnSpPr>
        <p:spPr>
          <a:xfrm flipH="1">
            <a:off x="6389478" y="5255103"/>
            <a:ext cx="9402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5C0294E-C8E0-49F6-9B3A-1047F644F6F7}"/>
              </a:ext>
            </a:extLst>
          </p:cNvPr>
          <p:cNvCxnSpPr>
            <a:cxnSpLocks/>
          </p:cNvCxnSpPr>
          <p:nvPr/>
        </p:nvCxnSpPr>
        <p:spPr>
          <a:xfrm flipV="1">
            <a:off x="7343237" y="5070175"/>
            <a:ext cx="1" cy="17252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26C00C4-4C59-41EC-A7CC-FCA487291286}"/>
              </a:ext>
            </a:extLst>
          </p:cNvPr>
          <p:cNvCxnSpPr>
            <a:cxnSpLocks/>
          </p:cNvCxnSpPr>
          <p:nvPr/>
        </p:nvCxnSpPr>
        <p:spPr>
          <a:xfrm>
            <a:off x="1998632" y="3003609"/>
            <a:ext cx="9402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72755B0-3358-4F79-AE53-8AC17084AD19}"/>
              </a:ext>
            </a:extLst>
          </p:cNvPr>
          <p:cNvCxnSpPr>
            <a:cxnSpLocks/>
          </p:cNvCxnSpPr>
          <p:nvPr/>
        </p:nvCxnSpPr>
        <p:spPr>
          <a:xfrm flipV="1">
            <a:off x="1994859" y="2818681"/>
            <a:ext cx="1" cy="17252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5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2. A. Apollo main menu (1/2)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124744"/>
            <a:ext cx="8496944" cy="8978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Apollo main menu is basically a list of microsite main menus, each one of these is wrapped into a segment information. The root items of an Apollo main menu are Segment items, with the same structure as microsite menus on its children field. See chapter 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2.B.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 to 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better </a:t>
            </a:r>
            <a:r>
              <a:rPr lang="en-US" sz="1400">
                <a:solidFill>
                  <a:schemeClr val="bg1"/>
                </a:solidFill>
                <a:cs typeface="Arial"/>
              </a:rPr>
              <a:t>understand microsite menus.</a:t>
            </a:r>
          </a:p>
          <a:p>
            <a:r>
              <a:rPr lang="en-US" sz="1400">
                <a:solidFill>
                  <a:schemeClr val="bg1"/>
                </a:solidFill>
                <a:cs typeface="Arial"/>
              </a:rPr>
              <a:t>On each page of an Apollo site, only children of the current segment are displayed.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" name="Image 8" descr="Une image contenant capture d’écran, moniteur, portable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7B2F574B-D821-4104-904B-57CE6C541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" t="37889" r="3710" b="17820"/>
          <a:stretch/>
        </p:blipFill>
        <p:spPr>
          <a:xfrm>
            <a:off x="2156604" y="2122961"/>
            <a:ext cx="4666898" cy="2056150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3687D9D-ECA7-422F-BFE2-6463DA786A48}"/>
              </a:ext>
            </a:extLst>
          </p:cNvPr>
          <p:cNvCxnSpPr/>
          <p:nvPr/>
        </p:nvCxnSpPr>
        <p:spPr>
          <a:xfrm flipH="1">
            <a:off x="3079631" y="2454215"/>
            <a:ext cx="319177" cy="221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B214FA4-0E33-4B06-A239-A3EE868AA727}"/>
              </a:ext>
            </a:extLst>
          </p:cNvPr>
          <p:cNvCxnSpPr>
            <a:cxnSpLocks/>
          </p:cNvCxnSpPr>
          <p:nvPr/>
        </p:nvCxnSpPr>
        <p:spPr>
          <a:xfrm>
            <a:off x="3554083" y="2799271"/>
            <a:ext cx="172528" cy="185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F3136DF-586F-494F-872D-54215581CA8D}"/>
              </a:ext>
            </a:extLst>
          </p:cNvPr>
          <p:cNvCxnSpPr>
            <a:cxnSpLocks/>
          </p:cNvCxnSpPr>
          <p:nvPr/>
        </p:nvCxnSpPr>
        <p:spPr>
          <a:xfrm>
            <a:off x="3847381" y="3058063"/>
            <a:ext cx="483079" cy="1587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17B98E0-E34A-4AB8-B886-D87AD4624536}"/>
              </a:ext>
            </a:extLst>
          </p:cNvPr>
          <p:cNvCxnSpPr>
            <a:cxnSpLocks/>
          </p:cNvCxnSpPr>
          <p:nvPr/>
        </p:nvCxnSpPr>
        <p:spPr>
          <a:xfrm>
            <a:off x="4201064" y="3368613"/>
            <a:ext cx="560717" cy="127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C341812-093C-4256-BB36-B44E1E613576}"/>
              </a:ext>
            </a:extLst>
          </p:cNvPr>
          <p:cNvCxnSpPr>
            <a:cxnSpLocks/>
          </p:cNvCxnSpPr>
          <p:nvPr/>
        </p:nvCxnSpPr>
        <p:spPr>
          <a:xfrm>
            <a:off x="4658263" y="3687788"/>
            <a:ext cx="508959" cy="974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1A81A8A-EAFD-4B35-AA6A-9199E9F4431F}"/>
              </a:ext>
            </a:extLst>
          </p:cNvPr>
          <p:cNvCxnSpPr>
            <a:cxnSpLocks/>
          </p:cNvCxnSpPr>
          <p:nvPr/>
        </p:nvCxnSpPr>
        <p:spPr>
          <a:xfrm>
            <a:off x="5124088" y="3989712"/>
            <a:ext cx="552092" cy="66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95E72ABE-D8F3-47F1-8E76-0CB0A5F0F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69" r="1579" b="63652"/>
          <a:stretch/>
        </p:blipFill>
        <p:spPr>
          <a:xfrm>
            <a:off x="2044460" y="4693633"/>
            <a:ext cx="4847915" cy="8585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918917-6EA4-4801-9FA1-9D8A7EBFD45D}"/>
              </a:ext>
            </a:extLst>
          </p:cNvPr>
          <p:cNvSpPr/>
          <p:nvPr/>
        </p:nvSpPr>
        <p:spPr>
          <a:xfrm>
            <a:off x="3338423" y="4722962"/>
            <a:ext cx="750498" cy="2501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D4A612-D589-4ED6-B489-3A689AEC909C}"/>
              </a:ext>
            </a:extLst>
          </p:cNvPr>
          <p:cNvSpPr txBox="1"/>
          <p:nvPr/>
        </p:nvSpPr>
        <p:spPr>
          <a:xfrm>
            <a:off x="513809" y="4412951"/>
            <a:ext cx="152687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>
                <a:solidFill>
                  <a:srgbClr val="0070C0"/>
                </a:solidFill>
              </a:rPr>
              <a:t>Current segment</a:t>
            </a:r>
            <a:endParaRPr lang="fr-FR"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94D00C-55BA-4125-B941-97A3CDB19849}"/>
              </a:ext>
            </a:extLst>
          </p:cNvPr>
          <p:cNvSpPr/>
          <p:nvPr/>
        </p:nvSpPr>
        <p:spPr>
          <a:xfrm>
            <a:off x="2846716" y="4981755"/>
            <a:ext cx="3019245" cy="3191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2BCFB2A-E39D-423B-93A4-AB1048DEBFDB}"/>
              </a:ext>
            </a:extLst>
          </p:cNvPr>
          <p:cNvSpPr txBox="1"/>
          <p:nvPr/>
        </p:nvSpPr>
        <p:spPr>
          <a:xfrm>
            <a:off x="418919" y="5137569"/>
            <a:ext cx="162176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Children of </a:t>
            </a:r>
            <a:r>
              <a:rPr lang="fr-FR" sz="1400">
                <a:solidFill>
                  <a:srgbClr val="C00000"/>
                </a:solidFill>
              </a:rPr>
              <a:t>current segment item</a:t>
            </a:r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C4CFABDB-53C3-4A44-AF78-898F006E5BB6}"/>
              </a:ext>
            </a:extLst>
          </p:cNvPr>
          <p:cNvCxnSpPr>
            <a:cxnSpLocks/>
          </p:cNvCxnSpPr>
          <p:nvPr/>
        </p:nvCxnSpPr>
        <p:spPr>
          <a:xfrm>
            <a:off x="1897812" y="4515928"/>
            <a:ext cx="1371600" cy="2501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8A6DEEB-8F6F-41AB-A138-EBB8BCBB9839}"/>
              </a:ext>
            </a:extLst>
          </p:cNvPr>
          <p:cNvCxnSpPr>
            <a:cxnSpLocks/>
          </p:cNvCxnSpPr>
          <p:nvPr/>
        </p:nvCxnSpPr>
        <p:spPr>
          <a:xfrm flipV="1">
            <a:off x="1906439" y="5162907"/>
            <a:ext cx="888520" cy="2587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2. A. Apollo main menu (2/2)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773439-89AA-4F5F-872B-F570B5BE46D4}"/>
              </a:ext>
            </a:extLst>
          </p:cNvPr>
          <p:cNvSpPr txBox="1"/>
          <p:nvPr/>
        </p:nvSpPr>
        <p:spPr>
          <a:xfrm>
            <a:off x="179512" y="1124744"/>
            <a:ext cx="8496944" cy="7512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>
                <a:solidFill>
                  <a:schemeClr val="bg1"/>
                </a:solidFill>
                <a:cs typeface="Arial"/>
              </a:rPr>
              <a:t>Once your menu is properly created, your need to link it using the </a:t>
            </a:r>
            <a:r>
              <a:rPr lang="en-US" sz="1400" b="1">
                <a:solidFill>
                  <a:schemeClr val="bg1"/>
                </a:solidFill>
                <a:cs typeface="Arial"/>
              </a:rPr>
              <a:t>Apollo main menu</a:t>
            </a:r>
            <a:r>
              <a:rPr lang="en-US" sz="1400" b="1" dirty="0">
                <a:solidFill>
                  <a:schemeClr val="bg1"/>
                </a:solidFill>
                <a:cs typeface="Arial"/>
              </a:rPr>
              <a:t> 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field of your site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configuration form, under </a:t>
            </a:r>
            <a:r>
              <a:rPr lang="en-US" sz="1400" b="1">
                <a:solidFill>
                  <a:schemeClr val="bg1"/>
                </a:solidFill>
                <a:ea typeface="+mn-lt"/>
                <a:cs typeface="+mn-lt"/>
              </a:rPr>
              <a:t>Features &gt; Menu's &gt; Main menu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section.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1" name="Image 38" descr="Une image contenant capture d’écran, portable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B36B91E7-72DB-4090-AAE0-32222EEB8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92" r="15364" b="25568"/>
          <a:stretch/>
        </p:blipFill>
        <p:spPr>
          <a:xfrm>
            <a:off x="2165231" y="1872795"/>
            <a:ext cx="4812216" cy="1643770"/>
          </a:xfrm>
          <a:prstGeom prst="rect">
            <a:avLst/>
          </a:prstGeom>
        </p:spPr>
      </p:pic>
      <p:pic>
        <p:nvPicPr>
          <p:cNvPr id="43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F88C9BE2-5DB4-4C45-8942-BCAD25C8A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3" t="50496" r="9781" b="20968"/>
          <a:stretch/>
        </p:blipFill>
        <p:spPr>
          <a:xfrm>
            <a:off x="2078965" y="3779233"/>
            <a:ext cx="4701407" cy="1988515"/>
          </a:xfrm>
          <a:prstGeom prst="rect">
            <a:avLst/>
          </a:prstGeom>
        </p:spPr>
      </p:pic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17165D3-4883-4DD4-8F3B-437806340AFE}"/>
              </a:ext>
            </a:extLst>
          </p:cNvPr>
          <p:cNvCxnSpPr>
            <a:cxnSpLocks/>
          </p:cNvCxnSpPr>
          <p:nvPr/>
        </p:nvCxnSpPr>
        <p:spPr>
          <a:xfrm flipH="1">
            <a:off x="3227910" y="2873549"/>
            <a:ext cx="666050" cy="1524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0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2. B. Microsite main menu (1/3)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124744"/>
            <a:ext cx="8496944" cy="906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A micosite main menu is a set of links, with children or not. A complete microsite structure uses 3 levels of </a:t>
            </a:r>
            <a:r>
              <a:rPr lang="en-US" sz="1400">
                <a:solidFill>
                  <a:schemeClr val="bg1"/>
                </a:solidFill>
                <a:cs typeface="Arial"/>
              </a:rPr>
              <a:t>herarchical elements, but you don't have to use all of these levels to get a working menu.</a:t>
            </a:r>
          </a:p>
          <a:p>
            <a:endParaRPr lang="en-US" sz="1400" dirty="0">
              <a:solidFill>
                <a:schemeClr val="bg1"/>
              </a:solidFill>
              <a:cs typeface="Arial"/>
            </a:endParaRPr>
          </a:p>
          <a:p>
            <a:r>
              <a:rPr lang="en-US" sz="1400">
                <a:solidFill>
                  <a:schemeClr val="bg1"/>
                </a:solidFill>
                <a:cs typeface="Arial"/>
              </a:rPr>
              <a:t>Here is an example of a simple microsite menu 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structure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:</a:t>
            </a:r>
          </a:p>
        </p:txBody>
      </p:sp>
      <p:pic>
        <p:nvPicPr>
          <p:cNvPr id="7" name="Image 13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59CE5CF-E8F3-43BB-A19F-8AA5670D2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" t="21306" r="1763" b="62886"/>
          <a:stretch/>
        </p:blipFill>
        <p:spPr>
          <a:xfrm>
            <a:off x="1026545" y="4150170"/>
            <a:ext cx="6909761" cy="10448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5BE9123-EF41-4AA7-848A-311E4BBD4DE4}"/>
              </a:ext>
            </a:extLst>
          </p:cNvPr>
          <p:cNvSpPr txBox="1"/>
          <p:nvPr/>
        </p:nvSpPr>
        <p:spPr>
          <a:xfrm>
            <a:off x="3001994" y="2682815"/>
            <a:ext cx="2743200" cy="86177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7030A0"/>
                </a:solidFill>
                <a:cs typeface="Arial"/>
              </a:rPr>
              <a:t>Menu</a:t>
            </a:r>
            <a:endParaRPr lang="fr-FR" sz="1400" dirty="0">
              <a:solidFill>
                <a:srgbClr val="7030A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1400">
                <a:solidFill>
                  <a:srgbClr val="0070C0"/>
                </a:solidFill>
              </a:rPr>
              <a:t>Basic item</a:t>
            </a:r>
            <a:endParaRPr lang="fr-FR" sz="1400">
              <a:solidFill>
                <a:srgbClr val="0070C0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1400">
                <a:solidFill>
                  <a:srgbClr val="0070C0"/>
                </a:solidFill>
                <a:ea typeface="+mn-lt"/>
                <a:cs typeface="+mn-lt"/>
              </a:rPr>
              <a:t>Basic item</a:t>
            </a:r>
          </a:p>
          <a:p>
            <a:pPr marL="742950" lvl="1" indent="-285750">
              <a:buFont typeface="Arial"/>
              <a:buChar char="•"/>
            </a:pPr>
            <a:r>
              <a:rPr lang="fr-FR" sz="1400">
                <a:solidFill>
                  <a:srgbClr val="0070C0"/>
                </a:solidFill>
                <a:ea typeface="+mn-lt"/>
                <a:cs typeface="+mn-lt"/>
              </a:rPr>
              <a:t>Basic item</a:t>
            </a:r>
            <a:endParaRPr lang="fr-FR" sz="1400" dirty="0">
              <a:solidFill>
                <a:srgbClr val="0070C0"/>
              </a:solidFill>
              <a:ea typeface="+mn-lt"/>
              <a:cs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79B6F1-ACF3-43E5-A009-63E31C47EF80}"/>
              </a:ext>
            </a:extLst>
          </p:cNvPr>
          <p:cNvSpPr/>
          <p:nvPr/>
        </p:nvSpPr>
        <p:spPr>
          <a:xfrm>
            <a:off x="983411" y="4645324"/>
            <a:ext cx="7021902" cy="39681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9C23F2-F504-41B1-92E5-0D5AE4E5E86F}"/>
              </a:ext>
            </a:extLst>
          </p:cNvPr>
          <p:cNvSpPr/>
          <p:nvPr/>
        </p:nvSpPr>
        <p:spPr>
          <a:xfrm>
            <a:off x="1621766" y="4774720"/>
            <a:ext cx="414069" cy="1380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D54B7A-6866-43AA-A6D3-805AE5E5FDBC}"/>
              </a:ext>
            </a:extLst>
          </p:cNvPr>
          <p:cNvSpPr/>
          <p:nvPr/>
        </p:nvSpPr>
        <p:spPr>
          <a:xfrm>
            <a:off x="2363638" y="4774720"/>
            <a:ext cx="414069" cy="1380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2B0966-CD8F-4661-ACF0-0A128581D746}"/>
              </a:ext>
            </a:extLst>
          </p:cNvPr>
          <p:cNvSpPr/>
          <p:nvPr/>
        </p:nvSpPr>
        <p:spPr>
          <a:xfrm>
            <a:off x="3157268" y="4774720"/>
            <a:ext cx="414069" cy="1380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774A973-CFF4-4826-9229-C625E18161F1}"/>
              </a:ext>
            </a:extLst>
          </p:cNvPr>
          <p:cNvCxnSpPr>
            <a:cxnSpLocks/>
          </p:cNvCxnSpPr>
          <p:nvPr/>
        </p:nvCxnSpPr>
        <p:spPr>
          <a:xfrm flipH="1">
            <a:off x="1345723" y="2807898"/>
            <a:ext cx="1552753" cy="182017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D5BD9BA-4A4B-4297-87C9-3095CDE1EF50}"/>
              </a:ext>
            </a:extLst>
          </p:cNvPr>
          <p:cNvCxnSpPr>
            <a:cxnSpLocks/>
          </p:cNvCxnSpPr>
          <p:nvPr/>
        </p:nvCxnSpPr>
        <p:spPr>
          <a:xfrm flipH="1">
            <a:off x="1906440" y="3014931"/>
            <a:ext cx="1431983" cy="173390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3E44D39-7206-45C7-8554-9E42696AC177}"/>
              </a:ext>
            </a:extLst>
          </p:cNvPr>
          <p:cNvCxnSpPr>
            <a:cxnSpLocks/>
          </p:cNvCxnSpPr>
          <p:nvPr/>
        </p:nvCxnSpPr>
        <p:spPr>
          <a:xfrm flipH="1">
            <a:off x="2587925" y="3265096"/>
            <a:ext cx="759124" cy="14923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5DDEBFC-13FA-46F9-B418-226A6CEAA088}"/>
              </a:ext>
            </a:extLst>
          </p:cNvPr>
          <p:cNvCxnSpPr>
            <a:cxnSpLocks/>
          </p:cNvCxnSpPr>
          <p:nvPr/>
        </p:nvCxnSpPr>
        <p:spPr>
          <a:xfrm flipH="1">
            <a:off x="3364302" y="3627405"/>
            <a:ext cx="396815" cy="10696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2. B. Microsite </a:t>
            </a:r>
            <a:r>
              <a:rPr lang="fr-FR" sz="2400">
                <a:latin typeface="BNPP Sans Light"/>
                <a:cs typeface="Arial"/>
              </a:rPr>
              <a:t>main menu (2/3)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124744"/>
            <a:ext cx="8496944" cy="906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>
                <a:solidFill>
                  <a:schemeClr val="bg1"/>
                </a:solidFill>
                <a:cs typeface="Arial"/>
              </a:rPr>
              <a:t>Here is another example, with a more complicated structure. The idea always stay the same, but here you can add children link to some elements: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" name="Image 8" descr="Une image contenant capture d’écran, moniteur, téléphone&#10;&#10;Description générée avec un niveau de confiance très élevé">
            <a:extLst>
              <a:ext uri="{FF2B5EF4-FFF2-40B4-BE49-F238E27FC236}">
                <a16:creationId xmlns:a16="http://schemas.microsoft.com/office/drawing/2014/main" id="{6E25BA86-2B2E-4D8F-B103-8871280E8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" t="21203" r="1622" b="36188"/>
          <a:stretch/>
        </p:blipFill>
        <p:spPr>
          <a:xfrm>
            <a:off x="1673523" y="3710222"/>
            <a:ext cx="5745199" cy="23259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A0C688-1E21-49D2-848D-60E4CEBAB30F}"/>
              </a:ext>
            </a:extLst>
          </p:cNvPr>
          <p:cNvSpPr/>
          <p:nvPr/>
        </p:nvSpPr>
        <p:spPr>
          <a:xfrm>
            <a:off x="2147977" y="4222629"/>
            <a:ext cx="414069" cy="1380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95FD5-2824-45E8-8FB2-F7B412AFF7FA}"/>
              </a:ext>
            </a:extLst>
          </p:cNvPr>
          <p:cNvSpPr/>
          <p:nvPr/>
        </p:nvSpPr>
        <p:spPr>
          <a:xfrm>
            <a:off x="1733909" y="4490050"/>
            <a:ext cx="1828800" cy="13629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0B0263-3F5C-4C43-B0E3-C5CFF7C4FE6C}"/>
              </a:ext>
            </a:extLst>
          </p:cNvPr>
          <p:cNvSpPr/>
          <p:nvPr/>
        </p:nvSpPr>
        <p:spPr>
          <a:xfrm>
            <a:off x="2708695" y="4188124"/>
            <a:ext cx="819509" cy="2587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8E21B-DBFD-4AF5-B38A-D268E90B1815}"/>
              </a:ext>
            </a:extLst>
          </p:cNvPr>
          <p:cNvSpPr/>
          <p:nvPr/>
        </p:nvSpPr>
        <p:spPr>
          <a:xfrm>
            <a:off x="3631720" y="4490050"/>
            <a:ext cx="1828800" cy="13629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1803AE-BFA8-429A-A363-9A20A4E13800}"/>
              </a:ext>
            </a:extLst>
          </p:cNvPr>
          <p:cNvSpPr/>
          <p:nvPr/>
        </p:nvSpPr>
        <p:spPr>
          <a:xfrm>
            <a:off x="1759788" y="4947249"/>
            <a:ext cx="1017919" cy="1035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8A204-2A8F-4EE0-AF3B-7C9C5E3798ED}"/>
              </a:ext>
            </a:extLst>
          </p:cNvPr>
          <p:cNvSpPr/>
          <p:nvPr/>
        </p:nvSpPr>
        <p:spPr>
          <a:xfrm>
            <a:off x="1759788" y="5059392"/>
            <a:ext cx="1017919" cy="1035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BAEC7A-9B28-4D40-AA7A-E604E893B6E2}"/>
              </a:ext>
            </a:extLst>
          </p:cNvPr>
          <p:cNvSpPr/>
          <p:nvPr/>
        </p:nvSpPr>
        <p:spPr>
          <a:xfrm>
            <a:off x="3666226" y="4878237"/>
            <a:ext cx="1587262" cy="3968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D0AC39-8D84-4A77-990A-51241A3139BF}"/>
              </a:ext>
            </a:extLst>
          </p:cNvPr>
          <p:cNvSpPr/>
          <p:nvPr/>
        </p:nvSpPr>
        <p:spPr>
          <a:xfrm>
            <a:off x="3666226" y="5387195"/>
            <a:ext cx="1587262" cy="3968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E74F7A-85EB-4DFE-AFAC-20B4CF253B50}"/>
              </a:ext>
            </a:extLst>
          </p:cNvPr>
          <p:cNvSpPr/>
          <p:nvPr/>
        </p:nvSpPr>
        <p:spPr>
          <a:xfrm>
            <a:off x="1673526" y="4446916"/>
            <a:ext cx="5658927" cy="14751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0E0FAD-9185-4996-88B4-AAB98313FC17}"/>
              </a:ext>
            </a:extLst>
          </p:cNvPr>
          <p:cNvSpPr txBox="1"/>
          <p:nvPr/>
        </p:nvSpPr>
        <p:spPr>
          <a:xfrm>
            <a:off x="5529533" y="1846053"/>
            <a:ext cx="3709358" cy="193899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0070C0"/>
                </a:solidFill>
              </a:rPr>
              <a:t>Basic item</a:t>
            </a:r>
            <a:endParaRPr lang="fr-FR" sz="140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0070C0"/>
                </a:solidFill>
                <a:cs typeface="Arial"/>
              </a:rPr>
              <a:t>Submenu item</a:t>
            </a:r>
          </a:p>
          <a:p>
            <a:pPr marL="742950" lvl="1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cs typeface="Arial"/>
              </a:rPr>
              <a:t>Submenu level 2 item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>
                <a:solidFill>
                  <a:srgbClr val="00B050"/>
                </a:solidFill>
                <a:cs typeface="Arial"/>
              </a:rPr>
              <a:t>Basic item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>
                <a:solidFill>
                  <a:srgbClr val="00B050"/>
                </a:solidFill>
                <a:cs typeface="Arial"/>
              </a:rPr>
              <a:t>Basic item</a:t>
            </a:r>
          </a:p>
          <a:p>
            <a:pPr lvl="2"/>
            <a:endParaRPr lang="fr-FR" sz="1400" dirty="0">
              <a:solidFill>
                <a:srgbClr val="00B050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cs typeface="Arial"/>
              </a:rPr>
              <a:t>Submenu level 2 item</a:t>
            </a:r>
          </a:p>
          <a:p>
            <a:pPr marL="1200150" lvl="2" indent="-285750">
              <a:buFont typeface="Arial"/>
              <a:buChar char="•"/>
            </a:pPr>
            <a:r>
              <a:rPr lang="fr-FR" sz="1400">
                <a:solidFill>
                  <a:srgbClr val="00B050"/>
                </a:solidFill>
                <a:cs typeface="Arial"/>
              </a:rPr>
              <a:t>Rich item (only for microsite)</a:t>
            </a:r>
            <a:endParaRPr lang="fr-FR" sz="1400" dirty="0">
              <a:solidFill>
                <a:srgbClr val="00B050"/>
              </a:solidFill>
              <a:cs typeface="Arial"/>
            </a:endParaRPr>
          </a:p>
          <a:p>
            <a:pPr marL="1200150" lvl="2" indent="-285750">
              <a:buFont typeface="Arial"/>
              <a:buChar char="•"/>
            </a:pPr>
            <a:r>
              <a:rPr lang="fr-FR" sz="1400">
                <a:solidFill>
                  <a:srgbClr val="00B050"/>
                </a:solidFill>
                <a:cs typeface="Arial"/>
              </a:rPr>
              <a:t>Rich item (only for microsite)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26E6DC6-B13F-412A-8ECF-8E87F8CD29BF}"/>
              </a:ext>
            </a:extLst>
          </p:cNvPr>
          <p:cNvCxnSpPr>
            <a:cxnSpLocks/>
          </p:cNvCxnSpPr>
          <p:nvPr/>
        </p:nvCxnSpPr>
        <p:spPr>
          <a:xfrm flipH="1">
            <a:off x="2562047" y="1971136"/>
            <a:ext cx="2872595" cy="22256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6633D96-F6BC-4246-9B3D-5CBF87812123}"/>
              </a:ext>
            </a:extLst>
          </p:cNvPr>
          <p:cNvCxnSpPr>
            <a:cxnSpLocks/>
          </p:cNvCxnSpPr>
          <p:nvPr/>
        </p:nvCxnSpPr>
        <p:spPr>
          <a:xfrm flipH="1">
            <a:off x="3260786" y="2186796"/>
            <a:ext cx="2147977" cy="196682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314E67B-95BD-4EBC-AB78-81B872196CE7}"/>
              </a:ext>
            </a:extLst>
          </p:cNvPr>
          <p:cNvCxnSpPr>
            <a:cxnSpLocks/>
          </p:cNvCxnSpPr>
          <p:nvPr/>
        </p:nvCxnSpPr>
        <p:spPr>
          <a:xfrm flipH="1">
            <a:off x="3036500" y="2436961"/>
            <a:ext cx="2838089" cy="21997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02D48302-3B0F-40F6-A600-FB11F1353ED3}"/>
              </a:ext>
            </a:extLst>
          </p:cNvPr>
          <p:cNvCxnSpPr>
            <a:cxnSpLocks/>
          </p:cNvCxnSpPr>
          <p:nvPr/>
        </p:nvCxnSpPr>
        <p:spPr>
          <a:xfrm flipH="1">
            <a:off x="4813539" y="3290975"/>
            <a:ext cx="1104184" cy="13198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B7637D6-28CF-4417-BA58-2AC8648B1D87}"/>
              </a:ext>
            </a:extLst>
          </p:cNvPr>
          <p:cNvCxnSpPr/>
          <p:nvPr/>
        </p:nvCxnSpPr>
        <p:spPr>
          <a:xfrm flipH="1">
            <a:off x="2855345" y="2635369"/>
            <a:ext cx="3450564" cy="227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10EC24B-10C8-4462-B360-E2E6CF013F1E}"/>
              </a:ext>
            </a:extLst>
          </p:cNvPr>
          <p:cNvCxnSpPr>
            <a:cxnSpLocks/>
          </p:cNvCxnSpPr>
          <p:nvPr/>
        </p:nvCxnSpPr>
        <p:spPr>
          <a:xfrm flipH="1">
            <a:off x="2881225" y="2851029"/>
            <a:ext cx="3390179" cy="226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0B74677-6479-4A19-B8EC-25C4C7112DD6}"/>
              </a:ext>
            </a:extLst>
          </p:cNvPr>
          <p:cNvCxnSpPr>
            <a:cxnSpLocks/>
          </p:cNvCxnSpPr>
          <p:nvPr/>
        </p:nvCxnSpPr>
        <p:spPr>
          <a:xfrm flipH="1">
            <a:off x="5167224" y="3454878"/>
            <a:ext cx="1147312" cy="135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DCFA1DD-61A0-4F82-BE6B-85B2278E4C15}"/>
              </a:ext>
            </a:extLst>
          </p:cNvPr>
          <p:cNvCxnSpPr>
            <a:cxnSpLocks/>
          </p:cNvCxnSpPr>
          <p:nvPr/>
        </p:nvCxnSpPr>
        <p:spPr>
          <a:xfrm flipH="1">
            <a:off x="5296620" y="3730923"/>
            <a:ext cx="1000664" cy="17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BA181DA4-37DA-4266-A62A-EF0901F88BF5}"/>
              </a:ext>
            </a:extLst>
          </p:cNvPr>
          <p:cNvSpPr txBox="1"/>
          <p:nvPr/>
        </p:nvSpPr>
        <p:spPr>
          <a:xfrm>
            <a:off x="629729" y="2518913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0070C0"/>
                </a:solidFill>
              </a:rPr>
              <a:t>Level 1 links</a:t>
            </a:r>
            <a:endParaRPr lang="fr-FR" sz="140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C00000"/>
                </a:solidFill>
                <a:cs typeface="Arial"/>
              </a:rPr>
              <a:t>Level 2 links</a:t>
            </a:r>
          </a:p>
          <a:p>
            <a:pPr marL="285750" indent="-285750">
              <a:buFont typeface="Arial"/>
              <a:buChar char="•"/>
            </a:pPr>
            <a:r>
              <a:rPr lang="fr-FR" sz="1400">
                <a:solidFill>
                  <a:srgbClr val="00B050"/>
                </a:solidFill>
                <a:cs typeface="Arial"/>
              </a:rPr>
              <a:t>Level 3 links</a:t>
            </a:r>
          </a:p>
        </p:txBody>
      </p:sp>
    </p:spTree>
    <p:extLst>
      <p:ext uri="{BB962C8B-B14F-4D97-AF65-F5344CB8AC3E}">
        <p14:creationId xmlns:p14="http://schemas.microsoft.com/office/powerpoint/2010/main" val="179216383"/>
      </p:ext>
    </p:extLst>
  </p:cSld>
  <p:clrMapOvr>
    <a:masterClrMapping/>
  </p:clrMapOvr>
</p:sld>
</file>

<file path=ppt/theme/theme1.xml><?xml version="1.0" encoding="utf-8"?>
<a:theme xmlns:a="http://schemas.openxmlformats.org/drawingml/2006/main" name="ARVAL-PPT-EN-1-.potx">
  <a:themeElements>
    <a:clrScheme name="BNPP">
      <a:dk1>
        <a:srgbClr val="000000"/>
      </a:dk1>
      <a:lt1>
        <a:srgbClr val="FFFFFF"/>
      </a:lt1>
      <a:dk2>
        <a:srgbClr val="939598"/>
      </a:dk2>
      <a:lt2>
        <a:srgbClr val="F0F0F0"/>
      </a:lt2>
      <a:accent1>
        <a:srgbClr val="00A76C"/>
      </a:accent1>
      <a:accent2>
        <a:srgbClr val="82A44A"/>
      </a:accent2>
      <a:accent3>
        <a:srgbClr val="BFBFBF"/>
      </a:accent3>
      <a:accent4>
        <a:srgbClr val="D2DCAA"/>
      </a:accent4>
      <a:accent5>
        <a:srgbClr val="A0C873"/>
      </a:accent5>
      <a:accent6>
        <a:srgbClr val="00A76C"/>
      </a:accent6>
      <a:hlink>
        <a:srgbClr val="A0C873"/>
      </a:hlink>
      <a:folHlink>
        <a:srgbClr val="3C9146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g xmlns="9F3AF71A-4826-4F84-A5FB-A70F93D43E60" xsi:nil="true"/>
    <_dlc_ExpireDateSaved xmlns="http://schemas.microsoft.com/sharepoint/v3" xsi:nil="true"/>
    <_dlc_ExpireDate xmlns="http://schemas.microsoft.com/sharepoint/v3">2021-06-08T09:49:55+00:00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9084C52A83A488AEAED393519E8A7" ma:contentTypeVersion="4" ma:contentTypeDescription="Create a new document." ma:contentTypeScope="" ma:versionID="bb39295e9eed6bd672a25957c719ef61">
  <xsd:schema xmlns:xsd="http://www.w3.org/2001/XMLSchema" xmlns:xs="http://www.w3.org/2001/XMLSchema" xmlns:p="http://schemas.microsoft.com/office/2006/metadata/properties" xmlns:ns1="http://schemas.microsoft.com/sharepoint/v3" xmlns:ns2="9F3AF71A-4826-4F84-A5FB-A70F93D43E60" xmlns:ns3="http://schemas.microsoft.com/sharepoint/v4" xmlns:ns4="aa6cc274-cc10-45a6-af82-37a5088104b3" targetNamespace="http://schemas.microsoft.com/office/2006/metadata/properties" ma:root="true" ma:fieldsID="67096124f211a4a1106c9907c90dc1c9" ns1:_="" ns2:_="" ns3:_="" ns4:_="">
    <xsd:import namespace="http://schemas.microsoft.com/sharepoint/v3"/>
    <xsd:import namespace="9F3AF71A-4826-4F84-A5FB-A70F93D43E60"/>
    <xsd:import namespace="http://schemas.microsoft.com/sharepoint/v4"/>
    <xsd:import namespace="aa6cc274-cc10-45a6-af82-37a5088104b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AF71A-4826-4F84-A5FB-A70F93D43E60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cc274-cc10-45a6-af82-37a508810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2aba43e8-cafa-4e60-b854-91b49d23f7c7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Modified</property>
                  <propertyId>28cf69c5-fa48-462a-b5cd-27b6f9d2bd5f</propertyId>
                  <period>months</period>
                </formula>
                <action type="workflow" id="0f43de15-46cf-4b30-ba7d-ea0667596405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 stageDeleted="true"/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222FAFE0-B35C-45CD-8136-0A4AA6F32E2D}">
  <ds:schemaRefs>
    <ds:schemaRef ds:uri="http://schemas.microsoft.com/office/2006/metadata/properties"/>
    <ds:schemaRef ds:uri="http://schemas.microsoft.com/office/infopath/2007/PartnerControls"/>
    <ds:schemaRef ds:uri="0fb87b55-b087-441e-81ac-7a833c52e54f"/>
  </ds:schemaRefs>
</ds:datastoreItem>
</file>

<file path=customXml/itemProps2.xml><?xml version="1.0" encoding="utf-8"?>
<ds:datastoreItem xmlns:ds="http://schemas.openxmlformats.org/officeDocument/2006/customXml" ds:itemID="{E916F1A1-1DBB-4D63-BDAD-9372393F70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889DE8-61DC-48E7-9CBC-4FBF4526DCBD}"/>
</file>

<file path=customXml/itemProps4.xml><?xml version="1.0" encoding="utf-8"?>
<ds:datastoreItem xmlns:ds="http://schemas.openxmlformats.org/officeDocument/2006/customXml" ds:itemID="{2A3D9C70-2051-4827-980E-01601AB39577}"/>
</file>

<file path=docProps/app.xml><?xml version="1.0" encoding="utf-8"?>
<Properties xmlns="http://schemas.openxmlformats.org/officeDocument/2006/extended-properties" xmlns:vt="http://schemas.openxmlformats.org/officeDocument/2006/docPropsVTypes">
  <Template>ARVAL-PPT-EN-1-.potx</Template>
  <TotalTime>6</TotalTime>
  <Words>802</Words>
  <Application>Microsoft Office PowerPoint</Application>
  <PresentationFormat>Affichage à l'écran (4:3)</PresentationFormat>
  <Paragraphs>117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BNPP Sans Light</vt:lpstr>
      <vt:lpstr>Calibri</vt:lpstr>
      <vt:lpstr>Wingdings</vt:lpstr>
      <vt:lpstr>ARVAL-PPT-EN-1-.potx</vt:lpstr>
      <vt:lpstr>Feuille de calcul</vt:lpstr>
      <vt:lpstr>Creating a menu on the CMS </vt:lpstr>
      <vt:lpstr>Présentation PowerPoint</vt:lpstr>
      <vt:lpstr> 1. Menu creation (1/2)</vt:lpstr>
      <vt:lpstr> 1. Menu creation (2/2)</vt:lpstr>
      <vt:lpstr> 2. Main menu</vt:lpstr>
      <vt:lpstr>2. A. Apollo main menu (1/2)</vt:lpstr>
      <vt:lpstr>2. A. Apollo main menu (2/2)</vt:lpstr>
      <vt:lpstr>2. B. Microsite main menu (1/3)</vt:lpstr>
      <vt:lpstr>2. B. Microsite main menu (2/3)</vt:lpstr>
      <vt:lpstr>Présentation PowerPoint</vt:lpstr>
      <vt:lpstr>3. Menu country (1/2)</vt:lpstr>
      <vt:lpstr>3. Menu country (2/2)</vt:lpstr>
      <vt:lpstr>4. Contact menu (1/2)</vt:lpstr>
      <vt:lpstr>4. Contact menu (2/2)</vt:lpstr>
      <vt:lpstr>5. I need menu (1/2)</vt:lpstr>
      <vt:lpstr>5. I need menu 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WITTMANN Marie-France</dc:creator>
  <cp:lastModifiedBy>Christophe VILBERT</cp:lastModifiedBy>
  <cp:revision>1543</cp:revision>
  <cp:lastPrinted>2015-02-25T12:09:14Z</cp:lastPrinted>
  <dcterms:created xsi:type="dcterms:W3CDTF">2015-06-24T07:35:38Z</dcterms:created>
  <dcterms:modified xsi:type="dcterms:W3CDTF">2020-06-08T08:58:37Z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0x010100C979084C52A83A488AEAED393519E8A7</vt:lpwstr>
  </property>
  <property fmtid="{D5CDD505-2E9C-101B-9397-08002B2CF9AE}" pid="3" name="_dlc_policyId">
    <vt:lpwstr>0x010100A6CB8777D5CA2240B9ED3DC4C10DE894|-1458936444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</Properties>
</file>