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353" r:id="rId5"/>
    <p:sldId id="768" r:id="rId6"/>
    <p:sldId id="344" r:id="rId7"/>
    <p:sldId id="313" r:id="rId8"/>
    <p:sldId id="752" r:id="rId9"/>
    <p:sldId id="753" r:id="rId10"/>
    <p:sldId id="755" r:id="rId11"/>
    <p:sldId id="754" r:id="rId12"/>
    <p:sldId id="756" r:id="rId13"/>
    <p:sldId id="757" r:id="rId14"/>
    <p:sldId id="758" r:id="rId15"/>
    <p:sldId id="759" r:id="rId16"/>
    <p:sldId id="762" r:id="rId17"/>
    <p:sldId id="760" r:id="rId18"/>
    <p:sldId id="766" r:id="rId19"/>
    <p:sldId id="771" r:id="rId20"/>
    <p:sldId id="772" r:id="rId21"/>
    <p:sldId id="774" r:id="rId22"/>
    <p:sldId id="769" r:id="rId23"/>
    <p:sldId id="763" r:id="rId24"/>
    <p:sldId id="775" r:id="rId25"/>
    <p:sldId id="776" r:id="rId2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B827D17-C8E1-453D-9076-68613F9EF1EA}">
          <p14:sldIdLst>
            <p14:sldId id="353"/>
            <p14:sldId id="768"/>
            <p14:sldId id="344"/>
            <p14:sldId id="313"/>
            <p14:sldId id="752"/>
            <p14:sldId id="753"/>
            <p14:sldId id="755"/>
            <p14:sldId id="754"/>
            <p14:sldId id="756"/>
            <p14:sldId id="757"/>
            <p14:sldId id="758"/>
            <p14:sldId id="759"/>
            <p14:sldId id="762"/>
            <p14:sldId id="760"/>
            <p14:sldId id="766"/>
            <p14:sldId id="771"/>
            <p14:sldId id="772"/>
            <p14:sldId id="774"/>
            <p14:sldId id="769"/>
            <p14:sldId id="763"/>
            <p14:sldId id="775"/>
            <p14:sldId id="7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6C"/>
    <a:srgbClr val="D7D7D7"/>
    <a:srgbClr val="64A05A"/>
    <a:srgbClr val="DC7D32"/>
    <a:srgbClr val="F0F050"/>
    <a:srgbClr val="DCDC1E"/>
    <a:srgbClr val="E6A01E"/>
    <a:srgbClr val="00643C"/>
    <a:srgbClr val="D2DCAA"/>
    <a:srgbClr val="A0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D1B5F-EEFB-B23D-8A4F-AA8CE334EE1C}" v="1077" dt="2019-12-09T16:58:37.580"/>
    <p1510:client id="{0C09B6C3-B401-50B6-9621-9B76C8C6BB95}" v="1496" dt="2019-12-11T11:26:57.753"/>
    <p1510:client id="{259C9C16-E267-336C-6EAA-A26E81A88F23}" v="628" dt="2019-12-11T23:29:52.867"/>
    <p1510:client id="{26280A41-E3EA-F8AA-44E9-0F9880CEAF41}" v="141" dt="2019-12-10T13:32:33.300"/>
    <p1510:client id="{3EB53E00-3DA1-D274-6FC7-2DC6B8758523}" v="2" dt="2019-12-06T16:14:17.618"/>
    <p1510:client id="{46F99993-E9A0-8643-B603-3432712EEA5E}" v="4650" dt="2019-12-11T08:50:06.727"/>
    <p1510:client id="{5AA3779F-7ACF-2310-484F-936416FD2995}" v="2622" dt="2019-12-09T15:37:19.972"/>
    <p1510:client id="{5E99B9AD-06F9-484A-89E5-02A66BF675C7}" v="451" dt="2019-12-10T11:10:52.022"/>
    <p1510:client id="{6A31FFEC-8472-58B4-BC9E-74ED15CCBDF7}" v="1909" dt="2019-12-05T18:24:16.744"/>
    <p1510:client id="{8938ACB6-EAE6-4A3C-B10D-6DC0F96D2985}" v="22" dt="2019-12-06T11:36:14.831"/>
    <p1510:client id="{9AF6B799-C234-93D3-467D-170F6FFE6A26}" v="11" dt="2019-12-11T15:41:49.412"/>
    <p1510:client id="{A3CD5B9E-A16E-C669-4066-BC2A8A32CF69}" v="1279" dt="2019-12-05T17:16:50.840"/>
    <p1510:client id="{A91F4BB5-F40C-4268-B78A-912B74467090}" v="932" dt="2019-12-08T21:18:24.028"/>
    <p1510:client id="{B331403B-68E4-8C4A-E1C7-7FFE06C6AE96}" v="80" dt="2019-12-08T18:48:39.440"/>
    <p1510:client id="{C61B13C4-A8E7-E082-EC5F-CCCC0B1FCFF6}" v="864" dt="2019-12-06T09:55:37.718"/>
    <p1510:client id="{C8BD72AF-B81E-E645-FF04-BE840C0A7E0A}" v="2179" dt="2019-12-11T15:20:11.528"/>
    <p1510:client id="{DAB30F56-696D-48D7-B39F-2C9AC499FB7F}" v="82" dt="2019-12-08T17:09:08.898"/>
    <p1510:client id="{E868415A-C584-787E-A152-2E75565496DD}" v="4952" dt="2019-12-05T16:19:19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4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da ROSEMBLY" userId="S::ghada.rosembly@niji.fr::ac4a781e-1554-437c-921f-680af9986c83" providerId="AD" clId="Web-{0C09B6C3-B401-50B6-9621-9B76C8C6BB95}"/>
    <pc:docChg chg="addSld delSld modSld sldOrd modSection">
      <pc:chgData name="Ghada ROSEMBLY" userId="S::ghada.rosembly@niji.fr::ac4a781e-1554-437c-921f-680af9986c83" providerId="AD" clId="Web-{0C09B6C3-B401-50B6-9621-9B76C8C6BB95}" dt="2019-12-11T11:26:57.753" v="1493" actId="20577"/>
      <pc:docMkLst>
        <pc:docMk/>
      </pc:docMkLst>
      <pc:sldChg chg="delSp">
        <pc:chgData name="Ghada ROSEMBLY" userId="S::ghada.rosembly@niji.fr::ac4a781e-1554-437c-921f-680af9986c83" providerId="AD" clId="Web-{0C09B6C3-B401-50B6-9621-9B76C8C6BB95}" dt="2019-12-11T08:52:21.889" v="0"/>
        <pc:sldMkLst>
          <pc:docMk/>
          <pc:sldMk cId="2375330408" sldId="510"/>
        </pc:sldMkLst>
        <pc:spChg chg="del">
          <ac:chgData name="Ghada ROSEMBLY" userId="S::ghada.rosembly@niji.fr::ac4a781e-1554-437c-921f-680af9986c83" providerId="AD" clId="Web-{0C09B6C3-B401-50B6-9621-9B76C8C6BB95}" dt="2019-12-11T08:52:21.889" v="0"/>
          <ac:spMkLst>
            <pc:docMk/>
            <pc:sldMk cId="2375330408" sldId="510"/>
            <ac:spMk id="5" creationId="{BC9C851F-E53A-4B82-8A9F-5C0D234A2F94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0:36:36.307" v="1090" actId="14100"/>
        <pc:sldMkLst>
          <pc:docMk/>
          <pc:sldMk cId="2016376588" sldId="532"/>
        </pc:sldMkLst>
        <pc:spChg chg="mod">
          <ac:chgData name="Ghada ROSEMBLY" userId="S::ghada.rosembly@niji.fr::ac4a781e-1554-437c-921f-680af9986c83" providerId="AD" clId="Web-{0C09B6C3-B401-50B6-9621-9B76C8C6BB95}" dt="2019-12-11T10:36:36.307" v="1090" actId="14100"/>
          <ac:spMkLst>
            <pc:docMk/>
            <pc:sldMk cId="2016376588" sldId="532"/>
            <ac:spMk id="2" creationId="{E9FBD895-676F-4B71-BB32-F758F6FD6E97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09:47:12.705" v="211" actId="20577"/>
        <pc:sldMkLst>
          <pc:docMk/>
          <pc:sldMk cId="1034341939" sldId="536"/>
        </pc:sldMkLst>
        <pc:spChg chg="mod">
          <ac:chgData name="Ghada ROSEMBLY" userId="S::ghada.rosembly@niji.fr::ac4a781e-1554-437c-921f-680af9986c83" providerId="AD" clId="Web-{0C09B6C3-B401-50B6-9621-9B76C8C6BB95}" dt="2019-12-11T09:47:12.705" v="211" actId="20577"/>
          <ac:spMkLst>
            <pc:docMk/>
            <pc:sldMk cId="1034341939" sldId="536"/>
            <ac:spMk id="8" creationId="{00000000-0000-0000-0000-000000000000}"/>
          </ac:spMkLst>
        </pc:spChg>
        <pc:spChg chg="mod">
          <ac:chgData name="Ghada ROSEMBLY" userId="S::ghada.rosembly@niji.fr::ac4a781e-1554-437c-921f-680af9986c83" providerId="AD" clId="Web-{0C09B6C3-B401-50B6-9621-9B76C8C6BB95}" dt="2019-12-11T09:46:34.299" v="205" actId="1076"/>
          <ac:spMkLst>
            <pc:docMk/>
            <pc:sldMk cId="1034341939" sldId="536"/>
            <ac:spMk id="14" creationId="{F84C9136-2693-4EC1-9748-AE37DA1506E8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1:20:30.738" v="1183" actId="20577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0C09B6C3-B401-50B6-9621-9B76C8C6BB95}" dt="2019-12-11T11:20:30.738" v="1183" actId="20577"/>
          <ac:spMkLst>
            <pc:docMk/>
            <pc:sldMk cId="2783018449" sldId="538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0C09B6C3-B401-50B6-9621-9B76C8C6BB95}" dt="2019-12-11T09:47:18.455" v="212" actId="1076"/>
          <ac:picMkLst>
            <pc:docMk/>
            <pc:sldMk cId="2783018449" sldId="538"/>
            <ac:picMk id="4" creationId="{BD759360-A9E5-4C5D-9F6B-E00D86CC348A}"/>
          </ac:picMkLst>
        </pc:picChg>
      </pc:sldChg>
      <pc:sldChg chg="modSp">
        <pc:chgData name="Ghada ROSEMBLY" userId="S::ghada.rosembly@niji.fr::ac4a781e-1554-437c-921f-680af9986c83" providerId="AD" clId="Web-{0C09B6C3-B401-50B6-9621-9B76C8C6BB95}" dt="2019-12-11T10:09:11.030" v="431" actId="20577"/>
        <pc:sldMkLst>
          <pc:docMk/>
          <pc:sldMk cId="1566749530" sldId="541"/>
        </pc:sldMkLst>
        <pc:spChg chg="mod">
          <ac:chgData name="Ghada ROSEMBLY" userId="S::ghada.rosembly@niji.fr::ac4a781e-1554-437c-921f-680af9986c83" providerId="AD" clId="Web-{0C09B6C3-B401-50B6-9621-9B76C8C6BB95}" dt="2019-12-11T10:09:11.030" v="431" actId="20577"/>
          <ac:spMkLst>
            <pc:docMk/>
            <pc:sldMk cId="1566749530" sldId="541"/>
            <ac:spMk id="2" creationId="{38915345-2CAB-4C2A-A5DF-C867CBBD8A11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0:19:58.091" v="590" actId="20577"/>
        <pc:sldMkLst>
          <pc:docMk/>
          <pc:sldMk cId="3031745272" sldId="544"/>
        </pc:sldMkLst>
        <pc:spChg chg="mod">
          <ac:chgData name="Ghada ROSEMBLY" userId="S::ghada.rosembly@niji.fr::ac4a781e-1554-437c-921f-680af9986c83" providerId="AD" clId="Web-{0C09B6C3-B401-50B6-9621-9B76C8C6BB95}" dt="2019-12-11T10:19:58.091" v="590" actId="20577"/>
          <ac:spMkLst>
            <pc:docMk/>
            <pc:sldMk cId="3031745272" sldId="544"/>
            <ac:spMk id="3" creationId="{3FA60AE6-4C05-44B8-BF19-CFB8030BF837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0:25:41.090" v="677" actId="1076"/>
        <pc:sldMkLst>
          <pc:docMk/>
          <pc:sldMk cId="3262191518" sldId="547"/>
        </pc:sldMkLst>
        <pc:spChg chg="mod">
          <ac:chgData name="Ghada ROSEMBLY" userId="S::ghada.rosembly@niji.fr::ac4a781e-1554-437c-921f-680af9986c83" providerId="AD" clId="Web-{0C09B6C3-B401-50B6-9621-9B76C8C6BB95}" dt="2019-12-11T10:25:36.121" v="676" actId="14100"/>
          <ac:spMkLst>
            <pc:docMk/>
            <pc:sldMk cId="3262191518" sldId="547"/>
            <ac:spMk id="4" creationId="{EDBA18A8-6A59-4831-BCDB-11D6719896C8}"/>
          </ac:spMkLst>
        </pc:spChg>
        <pc:picChg chg="mod">
          <ac:chgData name="Ghada ROSEMBLY" userId="S::ghada.rosembly@niji.fr::ac4a781e-1554-437c-921f-680af9986c83" providerId="AD" clId="Web-{0C09B6C3-B401-50B6-9621-9B76C8C6BB95}" dt="2019-12-11T10:25:41.090" v="677" actId="1076"/>
          <ac:picMkLst>
            <pc:docMk/>
            <pc:sldMk cId="3262191518" sldId="547"/>
            <ac:picMk id="3" creationId="{45126044-C50A-41AA-B7E4-62C5670BAD18}"/>
          </ac:picMkLst>
        </pc:picChg>
      </pc:sldChg>
      <pc:sldChg chg="modSp">
        <pc:chgData name="Ghada ROSEMBLY" userId="S::ghada.rosembly@niji.fr::ac4a781e-1554-437c-921f-680af9986c83" providerId="AD" clId="Web-{0C09B6C3-B401-50B6-9621-9B76C8C6BB95}" dt="2019-12-11T11:16:27.207" v="1180" actId="1076"/>
        <pc:sldMkLst>
          <pc:docMk/>
          <pc:sldMk cId="1799526012" sldId="560"/>
        </pc:sldMkLst>
        <pc:picChg chg="mod">
          <ac:chgData name="Ghada ROSEMBLY" userId="S::ghada.rosembly@niji.fr::ac4a781e-1554-437c-921f-680af9986c83" providerId="AD" clId="Web-{0C09B6C3-B401-50B6-9621-9B76C8C6BB95}" dt="2019-12-11T11:16:27.207" v="1180" actId="1076"/>
          <ac:picMkLst>
            <pc:docMk/>
            <pc:sldMk cId="1799526012" sldId="560"/>
            <ac:picMk id="2" creationId="{B46AFCF3-B02C-4F36-957C-7244BF8A5728}"/>
          </ac:picMkLst>
        </pc:picChg>
      </pc:sldChg>
      <pc:sldChg chg="modSp">
        <pc:chgData name="Ghada ROSEMBLY" userId="S::ghada.rosembly@niji.fr::ac4a781e-1554-437c-921f-680af9986c83" providerId="AD" clId="Web-{0C09B6C3-B401-50B6-9621-9B76C8C6BB95}" dt="2019-12-11T10:34:46.635" v="1006" actId="1076"/>
        <pc:sldMkLst>
          <pc:docMk/>
          <pc:sldMk cId="2050812499" sldId="577"/>
        </pc:sldMkLst>
        <pc:spChg chg="mod">
          <ac:chgData name="Ghada ROSEMBLY" userId="S::ghada.rosembly@niji.fr::ac4a781e-1554-437c-921f-680af9986c83" providerId="AD" clId="Web-{0C09B6C3-B401-50B6-9621-9B76C8C6BB95}" dt="2019-12-11T10:34:44.823" v="1004" actId="20577"/>
          <ac:spMkLst>
            <pc:docMk/>
            <pc:sldMk cId="2050812499" sldId="577"/>
            <ac:spMk id="12" creationId="{6D034F83-076C-424A-B84C-4846EF0876D0}"/>
          </ac:spMkLst>
        </pc:spChg>
        <pc:picChg chg="mod">
          <ac:chgData name="Ghada ROSEMBLY" userId="S::ghada.rosembly@niji.fr::ac4a781e-1554-437c-921f-680af9986c83" providerId="AD" clId="Web-{0C09B6C3-B401-50B6-9621-9B76C8C6BB95}" dt="2019-12-11T10:34:46.635" v="1006" actId="1076"/>
          <ac:picMkLst>
            <pc:docMk/>
            <pc:sldMk cId="2050812499" sldId="577"/>
            <ac:picMk id="10" creationId="{45557BEC-B47B-4DD6-80CC-018476227A72}"/>
          </ac:picMkLst>
        </pc:picChg>
      </pc:sldChg>
      <pc:sldChg chg="delSp modSp ord">
        <pc:chgData name="Ghada ROSEMBLY" userId="S::ghada.rosembly@niji.fr::ac4a781e-1554-437c-921f-680af9986c83" providerId="AD" clId="Web-{0C09B6C3-B401-50B6-9621-9B76C8C6BB95}" dt="2019-12-11T10:33:53.401" v="899"/>
        <pc:sldMkLst>
          <pc:docMk/>
          <pc:sldMk cId="4062931870" sldId="578"/>
        </pc:sldMkLst>
        <pc:spChg chg="mod">
          <ac:chgData name="Ghada ROSEMBLY" userId="S::ghada.rosembly@niji.fr::ac4a781e-1554-437c-921f-680af9986c83" providerId="AD" clId="Web-{0C09B6C3-B401-50B6-9621-9B76C8C6BB95}" dt="2019-12-11T10:33:38.698" v="889" actId="20577"/>
          <ac:spMkLst>
            <pc:docMk/>
            <pc:sldMk cId="4062931870" sldId="578"/>
            <ac:spMk id="2" creationId="{D8B1C1D9-C3D2-4096-8B8C-C7315DCE0733}"/>
          </ac:spMkLst>
        </pc:spChg>
        <pc:spChg chg="mod">
          <ac:chgData name="Ghada ROSEMBLY" userId="S::ghada.rosembly@niji.fr::ac4a781e-1554-437c-921f-680af9986c83" providerId="AD" clId="Web-{0C09B6C3-B401-50B6-9621-9B76C8C6BB95}" dt="2019-12-11T10:33:46.417" v="893" actId="20577"/>
          <ac:spMkLst>
            <pc:docMk/>
            <pc:sldMk cId="4062931870" sldId="578"/>
            <ac:spMk id="6" creationId="{AD69A017-1357-4F37-BC41-69FCDE805A79}"/>
          </ac:spMkLst>
        </pc:spChg>
        <pc:spChg chg="del mod">
          <ac:chgData name="Ghada ROSEMBLY" userId="S::ghada.rosembly@niji.fr::ac4a781e-1554-437c-921f-680af9986c83" providerId="AD" clId="Web-{0C09B6C3-B401-50B6-9621-9B76C8C6BB95}" dt="2019-12-11T10:33:51.057" v="898"/>
          <ac:spMkLst>
            <pc:docMk/>
            <pc:sldMk cId="4062931870" sldId="578"/>
            <ac:spMk id="12" creationId="{6D034F83-076C-424A-B84C-4846EF0876D0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0:33:14.229" v="873" actId="20577"/>
        <pc:sldMkLst>
          <pc:docMk/>
          <pc:sldMk cId="2757522893" sldId="579"/>
        </pc:sldMkLst>
        <pc:spChg chg="mod">
          <ac:chgData name="Ghada ROSEMBLY" userId="S::ghada.rosembly@niji.fr::ac4a781e-1554-437c-921f-680af9986c83" providerId="AD" clId="Web-{0C09B6C3-B401-50B6-9621-9B76C8C6BB95}" dt="2019-12-11T10:33:14.229" v="873" actId="20577"/>
          <ac:spMkLst>
            <pc:docMk/>
            <pc:sldMk cId="2757522893" sldId="579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09:20:03.428" v="204" actId="1076"/>
        <pc:sldMkLst>
          <pc:docMk/>
          <pc:sldMk cId="3761300601" sldId="583"/>
        </pc:sldMkLst>
        <pc:spChg chg="mod">
          <ac:chgData name="Ghada ROSEMBLY" userId="S::ghada.rosembly@niji.fr::ac4a781e-1554-437c-921f-680af9986c83" providerId="AD" clId="Web-{0C09B6C3-B401-50B6-9621-9B76C8C6BB95}" dt="2019-12-11T09:20:02.943" v="202" actId="20577"/>
          <ac:spMkLst>
            <pc:docMk/>
            <pc:sldMk cId="3761300601" sldId="583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0C09B6C3-B401-50B6-9621-9B76C8C6BB95}" dt="2019-12-11T09:20:03.428" v="204" actId="1076"/>
          <ac:picMkLst>
            <pc:docMk/>
            <pc:sldMk cId="3761300601" sldId="583"/>
            <ac:picMk id="4" creationId="{00000000-0000-0000-0000-000000000000}"/>
          </ac:picMkLst>
        </pc:picChg>
      </pc:sldChg>
      <pc:sldChg chg="del">
        <pc:chgData name="Ghada ROSEMBLY" userId="S::ghada.rosembly@niji.fr::ac4a781e-1554-437c-921f-680af9986c83" providerId="AD" clId="Web-{0C09B6C3-B401-50B6-9621-9B76C8C6BB95}" dt="2019-12-11T10:09:15.124" v="433"/>
        <pc:sldMkLst>
          <pc:docMk/>
          <pc:sldMk cId="457780597" sldId="597"/>
        </pc:sldMkLst>
      </pc:sldChg>
      <pc:sldChg chg="del">
        <pc:chgData name="Ghada ROSEMBLY" userId="S::ghada.rosembly@niji.fr::ac4a781e-1554-437c-921f-680af9986c83" providerId="AD" clId="Web-{0C09B6C3-B401-50B6-9621-9B76C8C6BB95}" dt="2019-12-11T10:08:49.530" v="414"/>
        <pc:sldMkLst>
          <pc:docMk/>
          <pc:sldMk cId="105264626" sldId="600"/>
        </pc:sldMkLst>
      </pc:sldChg>
      <pc:sldChg chg="modSp">
        <pc:chgData name="Ghada ROSEMBLY" userId="S::ghada.rosembly@niji.fr::ac4a781e-1554-437c-921f-680af9986c83" providerId="AD" clId="Web-{0C09B6C3-B401-50B6-9621-9B76C8C6BB95}" dt="2019-12-11T10:44:26.931" v="1179" actId="1076"/>
        <pc:sldMkLst>
          <pc:docMk/>
          <pc:sldMk cId="2206509595" sldId="647"/>
        </pc:sldMkLst>
        <pc:spChg chg="mod">
          <ac:chgData name="Ghada ROSEMBLY" userId="S::ghada.rosembly@niji.fr::ac4a781e-1554-437c-921f-680af9986c83" providerId="AD" clId="Web-{0C09B6C3-B401-50B6-9621-9B76C8C6BB95}" dt="2019-12-11T10:08:39.749" v="410" actId="20577"/>
          <ac:spMkLst>
            <pc:docMk/>
            <pc:sldMk cId="2206509595" sldId="647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0C09B6C3-B401-50B6-9621-9B76C8C6BB95}" dt="2019-12-11T10:44:26.931" v="1179" actId="1076"/>
          <ac:spMkLst>
            <pc:docMk/>
            <pc:sldMk cId="2206509595" sldId="647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08:55:19.578" v="3" actId="20577"/>
        <pc:sldMkLst>
          <pc:docMk/>
          <pc:sldMk cId="3606789879" sldId="672"/>
        </pc:sldMkLst>
        <pc:spChg chg="mod">
          <ac:chgData name="Ghada ROSEMBLY" userId="S::ghada.rosembly@niji.fr::ac4a781e-1554-437c-921f-680af9986c83" providerId="AD" clId="Web-{0C09B6C3-B401-50B6-9621-9B76C8C6BB95}" dt="2019-12-11T08:55:19.578" v="3" actId="20577"/>
          <ac:spMkLst>
            <pc:docMk/>
            <pc:sldMk cId="3606789879" sldId="672"/>
            <ac:spMk id="5" creationId="{D3F2C776-6830-427C-AB40-A05F70ED9DDD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0:40:40.400" v="1161" actId="20577"/>
        <pc:sldMkLst>
          <pc:docMk/>
          <pc:sldMk cId="2113110856" sldId="674"/>
        </pc:sldMkLst>
        <pc:spChg chg="mod">
          <ac:chgData name="Ghada ROSEMBLY" userId="S::ghada.rosembly@niji.fr::ac4a781e-1554-437c-921f-680af9986c83" providerId="AD" clId="Web-{0C09B6C3-B401-50B6-9621-9B76C8C6BB95}" dt="2019-12-11T10:38:31.994" v="1091" actId="1076"/>
          <ac:spMkLst>
            <pc:docMk/>
            <pc:sldMk cId="2113110856" sldId="674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0C09B6C3-B401-50B6-9621-9B76C8C6BB95}" dt="2019-12-11T10:40:40.400" v="1161" actId="20577"/>
          <ac:spMkLst>
            <pc:docMk/>
            <pc:sldMk cId="2113110856" sldId="674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08:56:03.016" v="21" actId="20577"/>
        <pc:sldMkLst>
          <pc:docMk/>
          <pc:sldMk cId="3263817361" sldId="697"/>
        </pc:sldMkLst>
        <pc:spChg chg="mod">
          <ac:chgData name="Ghada ROSEMBLY" userId="S::ghada.rosembly@niji.fr::ac4a781e-1554-437c-921f-680af9986c83" providerId="AD" clId="Web-{0C09B6C3-B401-50B6-9621-9B76C8C6BB95}" dt="2019-12-11T08:56:03.016" v="21" actId="20577"/>
          <ac:spMkLst>
            <pc:docMk/>
            <pc:sldMk cId="3263817361" sldId="697"/>
            <ac:spMk id="2" creationId="{773406AE-3DA8-48B9-A17B-ABD6BB98AA56}"/>
          </ac:spMkLst>
        </pc:spChg>
      </pc:sldChg>
      <pc:sldChg chg="delSp modSp add replId">
        <pc:chgData name="Ghada ROSEMBLY" userId="S::ghada.rosembly@niji.fr::ac4a781e-1554-437c-921f-680af9986c83" providerId="AD" clId="Web-{0C09B6C3-B401-50B6-9621-9B76C8C6BB95}" dt="2019-12-11T11:26:52.503" v="1491" actId="20577"/>
        <pc:sldMkLst>
          <pc:docMk/>
          <pc:sldMk cId="358816922" sldId="709"/>
        </pc:sldMkLst>
        <pc:spChg chg="mod">
          <ac:chgData name="Ghada ROSEMBLY" userId="S::ghada.rosembly@niji.fr::ac4a781e-1554-437c-921f-680af9986c83" providerId="AD" clId="Web-{0C09B6C3-B401-50B6-9621-9B76C8C6BB95}" dt="2019-12-11T11:26:52.503" v="1491" actId="20577"/>
          <ac:spMkLst>
            <pc:docMk/>
            <pc:sldMk cId="358816922" sldId="709"/>
            <ac:spMk id="3" creationId="{00000000-0000-0000-0000-000000000000}"/>
          </ac:spMkLst>
        </pc:spChg>
        <pc:picChg chg="del">
          <ac:chgData name="Ghada ROSEMBLY" userId="S::ghada.rosembly@niji.fr::ac4a781e-1554-437c-921f-680af9986c83" providerId="AD" clId="Web-{0C09B6C3-B401-50B6-9621-9B76C8C6BB95}" dt="2019-12-11T09:58:56.438" v="322"/>
          <ac:picMkLst>
            <pc:docMk/>
            <pc:sldMk cId="358816922" sldId="709"/>
            <ac:picMk id="6" creationId="{EEEA9335-1F70-434E-9892-27D5BE1C1ABD}"/>
          </ac:picMkLst>
        </pc:picChg>
      </pc:sldChg>
      <pc:sldChg chg="add ord replId">
        <pc:chgData name="Ghada ROSEMBLY" userId="S::ghada.rosembly@niji.fr::ac4a781e-1554-437c-921f-680af9986c83" providerId="AD" clId="Web-{0C09B6C3-B401-50B6-9621-9B76C8C6BB95}" dt="2019-12-11T10:33:27.636" v="877"/>
        <pc:sldMkLst>
          <pc:docMk/>
          <pc:sldMk cId="1094284653" sldId="710"/>
        </pc:sldMkLst>
      </pc:sldChg>
    </pc:docChg>
  </pc:docChgLst>
  <pc:docChgLst>
    <pc:chgData name="Christophe VILBERT" userId="8152477d-5cdf-4b43-a9b6-62c5ad756e19" providerId="ADAL" clId="{5E422737-F39B-464D-AFD4-98F5D60C2DFC}"/>
    <pc:docChg chg="undo custSel addSld delSld modSld sldOrd modMainMaster modSection">
      <pc:chgData name="Christophe VILBERT" userId="8152477d-5cdf-4b43-a9b6-62c5ad756e19" providerId="ADAL" clId="{5E422737-F39B-464D-AFD4-98F5D60C2DFC}" dt="2019-11-29T16:00:10.652" v="4177" actId="27636"/>
      <pc:docMkLst>
        <pc:docMk/>
      </pc:docMkLst>
      <pc:sldChg chg="addSp delSp modSp add">
        <pc:chgData name="Christophe VILBERT" userId="8152477d-5cdf-4b43-a9b6-62c5ad756e19" providerId="ADAL" clId="{5E422737-F39B-464D-AFD4-98F5D60C2DFC}" dt="2019-11-29T15:20:10.530" v="2655" actId="6549"/>
        <pc:sldMkLst>
          <pc:docMk/>
          <pc:sldMk cId="1711474875" sldId="304"/>
        </pc:sldMkLst>
        <pc:spChg chg="add mod">
          <ac:chgData name="Christophe VILBERT" userId="8152477d-5cdf-4b43-a9b6-62c5ad756e19" providerId="ADAL" clId="{5E422737-F39B-464D-AFD4-98F5D60C2DFC}" dt="2019-11-29T14:52:01.820" v="2239" actId="113"/>
          <ac:spMkLst>
            <pc:docMk/>
            <pc:sldMk cId="1711474875" sldId="304"/>
            <ac:spMk id="2" creationId="{E3E81FFC-47E9-4FA9-8F7F-8F37869E2917}"/>
          </ac:spMkLst>
        </pc:spChg>
        <pc:spChg chg="del mod">
          <ac:chgData name="Christophe VILBERT" userId="8152477d-5cdf-4b43-a9b6-62c5ad756e19" providerId="ADAL" clId="{5E422737-F39B-464D-AFD4-98F5D60C2DFC}" dt="2019-11-29T14:49:10.012" v="2184" actId="478"/>
          <ac:spMkLst>
            <pc:docMk/>
            <pc:sldMk cId="1711474875" sldId="304"/>
            <ac:spMk id="4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4:51:41.358" v="2230" actId="1038"/>
          <ac:spMkLst>
            <pc:docMk/>
            <pc:sldMk cId="1711474875" sldId="304"/>
            <ac:spMk id="6" creationId="{A1E51E19-8521-42AF-81D2-9FA01C1EBC5A}"/>
          </ac:spMkLst>
        </pc:spChg>
        <pc:spChg chg="add mod">
          <ac:chgData name="Christophe VILBERT" userId="8152477d-5cdf-4b43-a9b6-62c5ad756e19" providerId="ADAL" clId="{5E422737-F39B-464D-AFD4-98F5D60C2DFC}" dt="2019-11-29T15:20:10.530" v="2655" actId="6549"/>
          <ac:spMkLst>
            <pc:docMk/>
            <pc:sldMk cId="1711474875" sldId="304"/>
            <ac:spMk id="8" creationId="{CB70FC9E-1D96-490E-85D8-263C63FABC48}"/>
          </ac:spMkLst>
        </pc:spChg>
        <pc:spChg chg="del">
          <ac:chgData name="Christophe VILBERT" userId="8152477d-5cdf-4b43-a9b6-62c5ad756e19" providerId="ADAL" clId="{5E422737-F39B-464D-AFD4-98F5D60C2DFC}" dt="2019-11-29T14:49:51.438" v="2218" actId="478"/>
          <ac:spMkLst>
            <pc:docMk/>
            <pc:sldMk cId="1711474875" sldId="304"/>
            <ac:spMk id="19" creationId="{07ADE7B7-0594-4DCA-A7FB-A2ACF1C137F1}"/>
          </ac:spMkLst>
        </pc:spChg>
        <pc:graphicFrameChg chg="mod modGraphic">
          <ac:chgData name="Christophe VILBERT" userId="8152477d-5cdf-4b43-a9b6-62c5ad756e19" providerId="ADAL" clId="{5E422737-F39B-464D-AFD4-98F5D60C2DFC}" dt="2019-11-29T14:49:48.252" v="2217" actId="2165"/>
          <ac:graphicFrameMkLst>
            <pc:docMk/>
            <pc:sldMk cId="1711474875" sldId="304"/>
            <ac:graphicFrameMk id="5" creationId="{00000000-0000-0000-0000-000000000000}"/>
          </ac:graphicFrameMkLst>
        </pc:graphicFrameChg>
        <pc:picChg chg="del">
          <ac:chgData name="Christophe VILBERT" userId="8152477d-5cdf-4b43-a9b6-62c5ad756e19" providerId="ADAL" clId="{5E422737-F39B-464D-AFD4-98F5D60C2DFC}" dt="2019-11-29T14:48:37.088" v="2171" actId="478"/>
          <ac:picMkLst>
            <pc:docMk/>
            <pc:sldMk cId="1711474875" sldId="304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9:23.512" v="3965" actId="478"/>
        <pc:sldMkLst>
          <pc:docMk/>
          <pc:sldMk cId="3508022607" sldId="313"/>
        </pc:sldMkLst>
        <pc:spChg chg="add mod ord">
          <ac:chgData name="Christophe VILBERT" userId="8152477d-5cdf-4b43-a9b6-62c5ad756e19" providerId="ADAL" clId="{5E422737-F39B-464D-AFD4-98F5D60C2DFC}" dt="2019-11-29T15:49:16.613" v="3964" actId="27636"/>
          <ac:spMkLst>
            <pc:docMk/>
            <pc:sldMk cId="3508022607" sldId="313"/>
            <ac:spMk id="2" creationId="{E642C793-EEC8-40EA-8515-AD881D472E29}"/>
          </ac:spMkLst>
        </pc:spChg>
        <pc:spChg chg="del mod">
          <ac:chgData name="Christophe VILBERT" userId="8152477d-5cdf-4b43-a9b6-62c5ad756e19" providerId="ADAL" clId="{5E422737-F39B-464D-AFD4-98F5D60C2DFC}" dt="2019-11-29T14:52:21.245" v="2246" actId="478"/>
          <ac:spMkLst>
            <pc:docMk/>
            <pc:sldMk cId="3508022607" sldId="313"/>
            <ac:spMk id="4" creationId="{00000000-0000-0000-0000-000000000000}"/>
          </ac:spMkLst>
        </pc:spChg>
        <pc:spChg chg="add del mod">
          <ac:chgData name="Christophe VILBERT" userId="8152477d-5cdf-4b43-a9b6-62c5ad756e19" providerId="ADAL" clId="{5E422737-F39B-464D-AFD4-98F5D60C2DFC}" dt="2019-11-29T15:49:23.512" v="3965" actId="478"/>
          <ac:spMkLst>
            <pc:docMk/>
            <pc:sldMk cId="3508022607" sldId="313"/>
            <ac:spMk id="5" creationId="{FEA60EF3-8118-45E9-A688-862D378D9451}"/>
          </ac:spMkLst>
        </pc:spChg>
        <pc:spChg chg="add mod">
          <ac:chgData name="Christophe VILBERT" userId="8152477d-5cdf-4b43-a9b6-62c5ad756e19" providerId="ADAL" clId="{5E422737-F39B-464D-AFD4-98F5D60C2DFC}" dt="2019-11-29T15:09:20.310" v="2557" actId="20577"/>
          <ac:spMkLst>
            <pc:docMk/>
            <pc:sldMk cId="3508022607" sldId="313"/>
            <ac:spMk id="7" creationId="{4C5C7F6C-33FA-4AC3-85D7-626258B30C4F}"/>
          </ac:spMkLst>
        </pc:spChg>
        <pc:spChg chg="add mod">
          <ac:chgData name="Christophe VILBERT" userId="8152477d-5cdf-4b43-a9b6-62c5ad756e19" providerId="ADAL" clId="{5E422737-F39B-464D-AFD4-98F5D60C2DFC}" dt="2019-11-29T15:49:13.755" v="3960"/>
          <ac:spMkLst>
            <pc:docMk/>
            <pc:sldMk cId="3508022607" sldId="313"/>
            <ac:spMk id="8" creationId="{69872F15-ECDD-4BF9-A120-5FD24EB482CB}"/>
          </ac:spMkLst>
        </pc:spChg>
        <pc:spChg chg="del">
          <ac:chgData name="Christophe VILBERT" userId="8152477d-5cdf-4b43-a9b6-62c5ad756e19" providerId="ADAL" clId="{5E422737-F39B-464D-AFD4-98F5D60C2DFC}" dt="2019-11-29T14:52:32.604" v="2248" actId="478"/>
          <ac:spMkLst>
            <pc:docMk/>
            <pc:sldMk cId="3508022607" sldId="313"/>
            <ac:spMk id="19" creationId="{07ADE7B7-0594-4DCA-A7FB-A2ACF1C137F1}"/>
          </ac:spMkLst>
        </pc:spChg>
        <pc:picChg chg="mod">
          <ac:chgData name="Christophe VILBERT" userId="8152477d-5cdf-4b43-a9b6-62c5ad756e19" providerId="ADAL" clId="{5E422737-F39B-464D-AFD4-98F5D60C2DFC}" dt="2019-11-29T14:52:23.664" v="2247" actId="1076"/>
          <ac:picMkLst>
            <pc:docMk/>
            <pc:sldMk cId="3508022607" sldId="313"/>
            <ac:picMk id="6" creationId="{00000000-0000-0000-0000-000000000000}"/>
          </ac:picMkLst>
        </pc:picChg>
        <pc:picChg chg="del">
          <ac:chgData name="Christophe VILBERT" userId="8152477d-5cdf-4b43-a9b6-62c5ad756e19" providerId="ADAL" clId="{5E422737-F39B-464D-AFD4-98F5D60C2DFC}" dt="2019-11-29T14:51:17.753" v="2228" actId="478"/>
          <ac:picMkLst>
            <pc:docMk/>
            <pc:sldMk cId="3508022607" sldId="313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9:39.892" v="3974" actId="478"/>
        <pc:sldMkLst>
          <pc:docMk/>
          <pc:sldMk cId="1354035344" sldId="314"/>
        </pc:sldMkLst>
        <pc:spChg chg="mod">
          <ac:chgData name="Christophe VILBERT" userId="8152477d-5cdf-4b43-a9b6-62c5ad756e19" providerId="ADAL" clId="{5E422737-F39B-464D-AFD4-98F5D60C2DFC}" dt="2019-11-29T14:55:40.775" v="2431" actId="6549"/>
          <ac:spMkLst>
            <pc:docMk/>
            <pc:sldMk cId="1354035344" sldId="314"/>
            <ac:spMk id="3" creationId="{00000000-0000-0000-0000-000000000000}"/>
          </ac:spMkLst>
        </pc:spChg>
        <pc:spChg chg="del">
          <ac:chgData name="Christophe VILBERT" userId="8152477d-5cdf-4b43-a9b6-62c5ad756e19" providerId="ADAL" clId="{5E422737-F39B-464D-AFD4-98F5D60C2DFC}" dt="2019-11-29T14:52:43.804" v="2250" actId="478"/>
          <ac:spMkLst>
            <pc:docMk/>
            <pc:sldMk cId="1354035344" sldId="314"/>
            <ac:spMk id="4" creationId="{00000000-0000-0000-0000-000000000000}"/>
          </ac:spMkLst>
        </pc:spChg>
        <pc:spChg chg="add mod ord">
          <ac:chgData name="Christophe VILBERT" userId="8152477d-5cdf-4b43-a9b6-62c5ad756e19" providerId="ADAL" clId="{5E422737-F39B-464D-AFD4-98F5D60C2DFC}" dt="2019-11-29T15:49:37.632" v="3973" actId="27636"/>
          <ac:spMkLst>
            <pc:docMk/>
            <pc:sldMk cId="1354035344" sldId="314"/>
            <ac:spMk id="5" creationId="{44AA1F23-3BD9-4125-9BD0-904B27BE3026}"/>
          </ac:spMkLst>
        </pc:spChg>
        <pc:spChg chg="add del mod">
          <ac:chgData name="Christophe VILBERT" userId="8152477d-5cdf-4b43-a9b6-62c5ad756e19" providerId="ADAL" clId="{5E422737-F39B-464D-AFD4-98F5D60C2DFC}" dt="2019-11-29T15:49:39.892" v="3974" actId="478"/>
          <ac:spMkLst>
            <pc:docMk/>
            <pc:sldMk cId="1354035344" sldId="314"/>
            <ac:spMk id="6" creationId="{E208D2DF-7A82-41A4-874E-DCE453F1D31A}"/>
          </ac:spMkLst>
        </pc:spChg>
        <pc:spChg chg="add mod">
          <ac:chgData name="Christophe VILBERT" userId="8152477d-5cdf-4b43-a9b6-62c5ad756e19" providerId="ADAL" clId="{5E422737-F39B-464D-AFD4-98F5D60C2DFC}" dt="2019-11-29T15:11:08.085" v="2558"/>
          <ac:spMkLst>
            <pc:docMk/>
            <pc:sldMk cId="1354035344" sldId="314"/>
            <ac:spMk id="7" creationId="{18393FCA-4CCD-4AAB-85B5-03A892FBE242}"/>
          </ac:spMkLst>
        </pc:spChg>
        <pc:spChg chg="add mod">
          <ac:chgData name="Christophe VILBERT" userId="8152477d-5cdf-4b43-a9b6-62c5ad756e19" providerId="ADAL" clId="{5E422737-F39B-464D-AFD4-98F5D60C2DFC}" dt="2019-11-29T15:49:34.629" v="3969"/>
          <ac:spMkLst>
            <pc:docMk/>
            <pc:sldMk cId="1354035344" sldId="314"/>
            <ac:spMk id="8" creationId="{677FD87D-E5C0-465F-ACA7-4EC7535A274A}"/>
          </ac:spMkLst>
        </pc:spChg>
        <pc:spChg chg="add del">
          <ac:chgData name="Christophe VILBERT" userId="8152477d-5cdf-4b43-a9b6-62c5ad756e19" providerId="ADAL" clId="{5E422737-F39B-464D-AFD4-98F5D60C2DFC}" dt="2019-11-29T14:54:38.133" v="2329"/>
          <ac:spMkLst>
            <pc:docMk/>
            <pc:sldMk cId="1354035344" sldId="314"/>
            <ac:spMk id="9" creationId="{1B24B252-CE5E-45B0-9AC9-274E05E0E172}"/>
          </ac:spMkLst>
        </pc:spChg>
        <pc:spChg chg="del">
          <ac:chgData name="Christophe VILBERT" userId="8152477d-5cdf-4b43-a9b6-62c5ad756e19" providerId="ADAL" clId="{5E422737-F39B-464D-AFD4-98F5D60C2DFC}" dt="2019-11-29T14:53:11.248" v="2255" actId="478"/>
          <ac:spMkLst>
            <pc:docMk/>
            <pc:sldMk cId="1354035344" sldId="314"/>
            <ac:spMk id="19" creationId="{07ADE7B7-0594-4DCA-A7FB-A2ACF1C137F1}"/>
          </ac:spMkLst>
        </pc:spChg>
        <pc:picChg chg="mod">
          <ac:chgData name="Christophe VILBERT" userId="8152477d-5cdf-4b43-a9b6-62c5ad756e19" providerId="ADAL" clId="{5E422737-F39B-464D-AFD4-98F5D60C2DFC}" dt="2019-11-29T14:55:42.576" v="2432" actId="1076"/>
          <ac:picMkLst>
            <pc:docMk/>
            <pc:sldMk cId="1354035344" sldId="314"/>
            <ac:picMk id="2" creationId="{00000000-0000-0000-0000-000000000000}"/>
          </ac:picMkLst>
        </pc:picChg>
        <pc:picChg chg="del">
          <ac:chgData name="Christophe VILBERT" userId="8152477d-5cdf-4b43-a9b6-62c5ad756e19" providerId="ADAL" clId="{5E422737-F39B-464D-AFD4-98F5D60C2DFC}" dt="2019-11-29T14:52:43.804" v="2250" actId="478"/>
          <ac:picMkLst>
            <pc:docMk/>
            <pc:sldMk cId="1354035344" sldId="314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6:04.034" v="3908" actId="20577"/>
        <pc:sldMkLst>
          <pc:docMk/>
          <pc:sldMk cId="2612105337" sldId="334"/>
        </pc:sldMkLst>
        <pc:spChg chg="add del mod">
          <ac:chgData name="Christophe VILBERT" userId="8152477d-5cdf-4b43-a9b6-62c5ad756e19" providerId="ADAL" clId="{5E422737-F39B-464D-AFD4-98F5D60C2DFC}" dt="2019-11-29T15:44:39.980" v="3881" actId="478"/>
          <ac:spMkLst>
            <pc:docMk/>
            <pc:sldMk cId="2612105337" sldId="334"/>
            <ac:spMk id="2" creationId="{4CA753C9-DFB9-49A0-8432-22C29F211BCA}"/>
          </ac:spMkLst>
        </pc:spChg>
        <pc:spChg chg="mod">
          <ac:chgData name="Christophe VILBERT" userId="8152477d-5cdf-4b43-a9b6-62c5ad756e19" providerId="ADAL" clId="{5E422737-F39B-464D-AFD4-98F5D60C2DFC}" dt="2019-11-29T15:41:12.888" v="3839" actId="108"/>
          <ac:spMkLst>
            <pc:docMk/>
            <pc:sldMk cId="2612105337" sldId="334"/>
            <ac:spMk id="3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46:04.034" v="3908" actId="20577"/>
          <ac:spMkLst>
            <pc:docMk/>
            <pc:sldMk cId="2612105337" sldId="334"/>
            <ac:spMk id="4" creationId="{00000000-0000-0000-0000-000000000000}"/>
          </ac:spMkLst>
        </pc:spChg>
        <pc:picChg chg="del">
          <ac:chgData name="Christophe VILBERT" userId="8152477d-5cdf-4b43-a9b6-62c5ad756e19" providerId="ADAL" clId="{5E422737-F39B-464D-AFD4-98F5D60C2DFC}" dt="2019-11-29T15:44:40.902" v="3882" actId="478"/>
          <ac:picMkLst>
            <pc:docMk/>
            <pc:sldMk cId="2612105337" sldId="334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5:54.623" v="3907" actId="20577"/>
        <pc:sldMkLst>
          <pc:docMk/>
          <pc:sldMk cId="489799411" sldId="335"/>
        </pc:sldMkLst>
        <pc:spChg chg="add del mod">
          <ac:chgData name="Christophe VILBERT" userId="8152477d-5cdf-4b43-a9b6-62c5ad756e19" providerId="ADAL" clId="{5E422737-F39B-464D-AFD4-98F5D60C2DFC}" dt="2019-11-29T15:44:43.673" v="3884" actId="478"/>
          <ac:spMkLst>
            <pc:docMk/>
            <pc:sldMk cId="489799411" sldId="335"/>
            <ac:spMk id="2" creationId="{EBAE47A1-83C4-4E6B-9E80-4F4B8AE44967}"/>
          </ac:spMkLst>
        </pc:spChg>
        <pc:spChg chg="mod">
          <ac:chgData name="Christophe VILBERT" userId="8152477d-5cdf-4b43-a9b6-62c5ad756e19" providerId="ADAL" clId="{5E422737-F39B-464D-AFD4-98F5D60C2DFC}" dt="2019-11-29T15:41:17.029" v="3841" actId="108"/>
          <ac:spMkLst>
            <pc:docMk/>
            <pc:sldMk cId="489799411" sldId="335"/>
            <ac:spMk id="3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45:54.623" v="3907" actId="20577"/>
          <ac:spMkLst>
            <pc:docMk/>
            <pc:sldMk cId="489799411" sldId="335"/>
            <ac:spMk id="4" creationId="{00000000-0000-0000-0000-000000000000}"/>
          </ac:spMkLst>
        </pc:spChg>
        <pc:picChg chg="del">
          <ac:chgData name="Christophe VILBERT" userId="8152477d-5cdf-4b43-a9b6-62c5ad756e19" providerId="ADAL" clId="{5E422737-F39B-464D-AFD4-98F5D60C2DFC}" dt="2019-11-29T15:44:42.464" v="3883" actId="478"/>
          <ac:picMkLst>
            <pc:docMk/>
            <pc:sldMk cId="489799411" sldId="335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5:52.279" v="3906" actId="20577"/>
        <pc:sldMkLst>
          <pc:docMk/>
          <pc:sldMk cId="2517487860" sldId="336"/>
        </pc:sldMkLst>
        <pc:spChg chg="mod">
          <ac:chgData name="Christophe VILBERT" userId="8152477d-5cdf-4b43-a9b6-62c5ad756e19" providerId="ADAL" clId="{5E422737-F39B-464D-AFD4-98F5D60C2DFC}" dt="2019-11-29T15:41:18.677" v="3842" actId="108"/>
          <ac:spMkLst>
            <pc:docMk/>
            <pc:sldMk cId="2517487860" sldId="336"/>
            <ac:spMk id="3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45:52.279" v="3906" actId="20577"/>
          <ac:spMkLst>
            <pc:docMk/>
            <pc:sldMk cId="2517487860" sldId="336"/>
            <ac:spMk id="4" creationId="{00000000-0000-0000-0000-000000000000}"/>
          </ac:spMkLst>
        </pc:spChg>
        <pc:spChg chg="add del mod">
          <ac:chgData name="Christophe VILBERT" userId="8152477d-5cdf-4b43-a9b6-62c5ad756e19" providerId="ADAL" clId="{5E422737-F39B-464D-AFD4-98F5D60C2DFC}" dt="2019-11-29T15:44:46.369" v="3885" actId="478"/>
          <ac:spMkLst>
            <pc:docMk/>
            <pc:sldMk cId="2517487860" sldId="336"/>
            <ac:spMk id="5" creationId="{60E706EB-5989-414C-A488-6438BFE4195D}"/>
          </ac:spMkLst>
        </pc:spChg>
        <pc:picChg chg="del">
          <ac:chgData name="Christophe VILBERT" userId="8152477d-5cdf-4b43-a9b6-62c5ad756e19" providerId="ADAL" clId="{5E422737-F39B-464D-AFD4-98F5D60C2DFC}" dt="2019-11-29T15:44:46.903" v="3886" actId="478"/>
          <ac:picMkLst>
            <pc:docMk/>
            <pc:sldMk cId="2517487860" sldId="336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5:50.074" v="3905" actId="20577"/>
        <pc:sldMkLst>
          <pc:docMk/>
          <pc:sldMk cId="2253324015" sldId="337"/>
        </pc:sldMkLst>
        <pc:spChg chg="add del mod">
          <ac:chgData name="Christophe VILBERT" userId="8152477d-5cdf-4b43-a9b6-62c5ad756e19" providerId="ADAL" clId="{5E422737-F39B-464D-AFD4-98F5D60C2DFC}" dt="2019-11-29T15:44:49.322" v="3888" actId="478"/>
          <ac:spMkLst>
            <pc:docMk/>
            <pc:sldMk cId="2253324015" sldId="337"/>
            <ac:spMk id="2" creationId="{8B7E17ED-5F61-40C1-9C5B-C5D63C8C8E63}"/>
          </ac:spMkLst>
        </pc:spChg>
        <pc:spChg chg="mod">
          <ac:chgData name="Christophe VILBERT" userId="8152477d-5cdf-4b43-a9b6-62c5ad756e19" providerId="ADAL" clId="{5E422737-F39B-464D-AFD4-98F5D60C2DFC}" dt="2019-11-29T15:41:20.926" v="3843" actId="108"/>
          <ac:spMkLst>
            <pc:docMk/>
            <pc:sldMk cId="2253324015" sldId="337"/>
            <ac:spMk id="3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45:50.074" v="3905" actId="20577"/>
          <ac:spMkLst>
            <pc:docMk/>
            <pc:sldMk cId="2253324015" sldId="337"/>
            <ac:spMk id="4" creationId="{00000000-0000-0000-0000-000000000000}"/>
          </ac:spMkLst>
        </pc:spChg>
        <pc:picChg chg="del">
          <ac:chgData name="Christophe VILBERT" userId="8152477d-5cdf-4b43-a9b6-62c5ad756e19" providerId="ADAL" clId="{5E422737-F39B-464D-AFD4-98F5D60C2DFC}" dt="2019-11-29T15:44:48.128" v="3887" actId="478"/>
          <ac:picMkLst>
            <pc:docMk/>
            <pc:sldMk cId="2253324015" sldId="337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4:51.460" v="3890" actId="478"/>
        <pc:sldMkLst>
          <pc:docMk/>
          <pc:sldMk cId="852250631" sldId="338"/>
        </pc:sldMkLst>
        <pc:spChg chg="add del mod">
          <ac:chgData name="Christophe VILBERT" userId="8152477d-5cdf-4b43-a9b6-62c5ad756e19" providerId="ADAL" clId="{5E422737-F39B-464D-AFD4-98F5D60C2DFC}" dt="2019-11-29T15:44:50.878" v="3889" actId="478"/>
          <ac:spMkLst>
            <pc:docMk/>
            <pc:sldMk cId="852250631" sldId="338"/>
            <ac:spMk id="2" creationId="{E214D798-B2E8-4719-A38D-84AB9C5F9A60}"/>
          </ac:spMkLst>
        </pc:spChg>
        <pc:spChg chg="mod">
          <ac:chgData name="Christophe VILBERT" userId="8152477d-5cdf-4b43-a9b6-62c5ad756e19" providerId="ADAL" clId="{5E422737-F39B-464D-AFD4-98F5D60C2DFC}" dt="2019-11-29T15:41:38.066" v="3846" actId="108"/>
          <ac:spMkLst>
            <pc:docMk/>
            <pc:sldMk cId="852250631" sldId="338"/>
            <ac:spMk id="3" creationId="{00000000-0000-0000-0000-000000000000}"/>
          </ac:spMkLst>
        </pc:spChg>
        <pc:picChg chg="del">
          <ac:chgData name="Christophe VILBERT" userId="8152477d-5cdf-4b43-a9b6-62c5ad756e19" providerId="ADAL" clId="{5E422737-F39B-464D-AFD4-98F5D60C2DFC}" dt="2019-11-29T15:44:51.460" v="3890" actId="478"/>
          <ac:picMkLst>
            <pc:docMk/>
            <pc:sldMk cId="852250631" sldId="338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5:47.551" v="3904" actId="20577"/>
        <pc:sldMkLst>
          <pc:docMk/>
          <pc:sldMk cId="1732236995" sldId="339"/>
        </pc:sldMkLst>
        <pc:spChg chg="mod">
          <ac:chgData name="Christophe VILBERT" userId="8152477d-5cdf-4b43-a9b6-62c5ad756e19" providerId="ADAL" clId="{5E422737-F39B-464D-AFD4-98F5D60C2DFC}" dt="2019-11-29T15:41:43.084" v="3848" actId="108"/>
          <ac:spMkLst>
            <pc:docMk/>
            <pc:sldMk cId="1732236995" sldId="339"/>
            <ac:spMk id="2" creationId="{00000000-0000-0000-0000-000000000000}"/>
          </ac:spMkLst>
        </pc:spChg>
        <pc:spChg chg="add del mod">
          <ac:chgData name="Christophe VILBERT" userId="8152477d-5cdf-4b43-a9b6-62c5ad756e19" providerId="ADAL" clId="{5E422737-F39B-464D-AFD4-98F5D60C2DFC}" dt="2019-11-29T15:44:53.696" v="3891" actId="478"/>
          <ac:spMkLst>
            <pc:docMk/>
            <pc:sldMk cId="1732236995" sldId="339"/>
            <ac:spMk id="3" creationId="{8AD83447-5ABF-461F-8459-5ED1B410E8CA}"/>
          </ac:spMkLst>
        </pc:spChg>
        <pc:spChg chg="mod">
          <ac:chgData name="Christophe VILBERT" userId="8152477d-5cdf-4b43-a9b6-62c5ad756e19" providerId="ADAL" clId="{5E422737-F39B-464D-AFD4-98F5D60C2DFC}" dt="2019-11-29T15:45:47.551" v="3904" actId="20577"/>
          <ac:spMkLst>
            <pc:docMk/>
            <pc:sldMk cId="1732236995" sldId="339"/>
            <ac:spMk id="4" creationId="{00000000-0000-0000-0000-000000000000}"/>
          </ac:spMkLst>
        </pc:spChg>
        <pc:picChg chg="del">
          <ac:chgData name="Christophe VILBERT" userId="8152477d-5cdf-4b43-a9b6-62c5ad756e19" providerId="ADAL" clId="{5E422737-F39B-464D-AFD4-98F5D60C2DFC}" dt="2019-11-29T15:44:54.357" v="3892" actId="478"/>
          <ac:picMkLst>
            <pc:docMk/>
            <pc:sldMk cId="1732236995" sldId="339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4:57.424" v="3894" actId="478"/>
        <pc:sldMkLst>
          <pc:docMk/>
          <pc:sldMk cId="620120999" sldId="340"/>
        </pc:sldMkLst>
        <pc:spChg chg="mod">
          <ac:chgData name="Christophe VILBERT" userId="8152477d-5cdf-4b43-a9b6-62c5ad756e19" providerId="ADAL" clId="{5E422737-F39B-464D-AFD4-98F5D60C2DFC}" dt="2019-11-29T15:41:47.507" v="3850" actId="108"/>
          <ac:spMkLst>
            <pc:docMk/>
            <pc:sldMk cId="620120999" sldId="340"/>
            <ac:spMk id="2" creationId="{00000000-0000-0000-0000-000000000000}"/>
          </ac:spMkLst>
        </pc:spChg>
        <pc:spChg chg="add del mod">
          <ac:chgData name="Christophe VILBERT" userId="8152477d-5cdf-4b43-a9b6-62c5ad756e19" providerId="ADAL" clId="{5E422737-F39B-464D-AFD4-98F5D60C2DFC}" dt="2019-11-29T15:44:57.424" v="3894" actId="478"/>
          <ac:spMkLst>
            <pc:docMk/>
            <pc:sldMk cId="620120999" sldId="340"/>
            <ac:spMk id="3" creationId="{46C0D2D8-A532-4CB2-8336-E85DA45AEC4C}"/>
          </ac:spMkLst>
        </pc:spChg>
        <pc:spChg chg="del">
          <ac:chgData name="Christophe VILBERT" userId="8152477d-5cdf-4b43-a9b6-62c5ad756e19" providerId="ADAL" clId="{5E422737-F39B-464D-AFD4-98F5D60C2DFC}" dt="2019-11-29T15:44:24.575" v="3873" actId="478"/>
          <ac:spMkLst>
            <pc:docMk/>
            <pc:sldMk cId="620120999" sldId="340"/>
            <ac:spMk id="19" creationId="{07ADE7B7-0594-4DCA-A7FB-A2ACF1C137F1}"/>
          </ac:spMkLst>
        </pc:spChg>
        <pc:picChg chg="del">
          <ac:chgData name="Christophe VILBERT" userId="8152477d-5cdf-4b43-a9b6-62c5ad756e19" providerId="ADAL" clId="{5E422737-F39B-464D-AFD4-98F5D60C2DFC}" dt="2019-11-29T15:44:56.276" v="3893" actId="478"/>
          <ac:picMkLst>
            <pc:docMk/>
            <pc:sldMk cId="620120999" sldId="340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5:40.215" v="3903" actId="20577"/>
        <pc:sldMkLst>
          <pc:docMk/>
          <pc:sldMk cId="1318256452" sldId="341"/>
        </pc:sldMkLst>
        <pc:spChg chg="mod">
          <ac:chgData name="Christophe VILBERT" userId="8152477d-5cdf-4b43-a9b6-62c5ad756e19" providerId="ADAL" clId="{5E422737-F39B-464D-AFD4-98F5D60C2DFC}" dt="2019-11-29T15:45:33.180" v="3901" actId="1076"/>
          <ac:spMkLst>
            <pc:docMk/>
            <pc:sldMk cId="1318256452" sldId="341"/>
            <ac:spMk id="2" creationId="{00000000-0000-0000-0000-000000000000}"/>
          </ac:spMkLst>
        </pc:spChg>
        <pc:spChg chg="add del mod">
          <ac:chgData name="Christophe VILBERT" userId="8152477d-5cdf-4b43-a9b6-62c5ad756e19" providerId="ADAL" clId="{5E422737-F39B-464D-AFD4-98F5D60C2DFC}" dt="2019-11-29T15:44:21.248" v="3872" actId="478"/>
          <ac:spMkLst>
            <pc:docMk/>
            <pc:sldMk cId="1318256452" sldId="341"/>
            <ac:spMk id="3" creationId="{F8D43BBF-A9FF-47B5-9C95-866C8642DFFE}"/>
          </ac:spMkLst>
        </pc:spChg>
        <pc:spChg chg="mod">
          <ac:chgData name="Christophe VILBERT" userId="8152477d-5cdf-4b43-a9b6-62c5ad756e19" providerId="ADAL" clId="{5E422737-F39B-464D-AFD4-98F5D60C2DFC}" dt="2019-11-29T15:45:40.215" v="3903" actId="20577"/>
          <ac:spMkLst>
            <pc:docMk/>
            <pc:sldMk cId="1318256452" sldId="341"/>
            <ac:spMk id="4" creationId="{00000000-0000-0000-0000-000000000000}"/>
          </ac:spMkLst>
        </pc:spChg>
        <pc:picChg chg="add mod">
          <ac:chgData name="Christophe VILBERT" userId="8152477d-5cdf-4b43-a9b6-62c5ad756e19" providerId="ADAL" clId="{5E422737-F39B-464D-AFD4-98F5D60C2DFC}" dt="2019-11-29T15:45:29.948" v="3900" actId="1076"/>
          <ac:picMkLst>
            <pc:docMk/>
            <pc:sldMk cId="1318256452" sldId="341"/>
            <ac:picMk id="7" creationId="{21D20FE8-98DA-4D41-82CE-BC8F1A71BCAB}"/>
          </ac:picMkLst>
        </pc:picChg>
        <pc:picChg chg="del">
          <ac:chgData name="Christophe VILBERT" userId="8152477d-5cdf-4b43-a9b6-62c5ad756e19" providerId="ADAL" clId="{5E422737-F39B-464D-AFD4-98F5D60C2DFC}" dt="2019-11-29T15:44:13.361" v="3870" actId="478"/>
          <ac:picMkLst>
            <pc:docMk/>
            <pc:sldMk cId="1318256452" sldId="341"/>
            <ac:picMk id="20" creationId="{00000000-0000-0000-0000-000000000000}"/>
          </ac:picMkLst>
        </pc:picChg>
      </pc:sldChg>
      <pc:sldChg chg="addSp delSp modSp add del">
        <pc:chgData name="Christophe VILBERT" userId="8152477d-5cdf-4b43-a9b6-62c5ad756e19" providerId="ADAL" clId="{5E422737-F39B-464D-AFD4-98F5D60C2DFC}" dt="2019-11-29T15:45:35.039" v="3902" actId="2696"/>
        <pc:sldMkLst>
          <pc:docMk/>
          <pc:sldMk cId="3216006414" sldId="342"/>
        </pc:sldMkLst>
        <pc:spChg chg="add mod">
          <ac:chgData name="Christophe VILBERT" userId="8152477d-5cdf-4b43-a9b6-62c5ad756e19" providerId="ADAL" clId="{5E422737-F39B-464D-AFD4-98F5D60C2DFC}" dt="2019-11-29T15:43:55.922" v="3867"/>
          <ac:spMkLst>
            <pc:docMk/>
            <pc:sldMk cId="3216006414" sldId="342"/>
            <ac:spMk id="2" creationId="{FCD78CDB-C480-4419-8F3E-CFEF05E11C3C}"/>
          </ac:spMkLst>
        </pc:spChg>
        <pc:spChg chg="mod">
          <ac:chgData name="Christophe VILBERT" userId="8152477d-5cdf-4b43-a9b6-62c5ad756e19" providerId="ADAL" clId="{5E422737-F39B-464D-AFD4-98F5D60C2DFC}" dt="2019-11-29T15:44:00.655" v="3868" actId="6549"/>
          <ac:spMkLst>
            <pc:docMk/>
            <pc:sldMk cId="3216006414" sldId="342"/>
            <ac:spMk id="4" creationId="{00000000-0000-0000-0000-000000000000}"/>
          </ac:spMkLst>
        </pc:spChg>
        <pc:spChg chg="del">
          <ac:chgData name="Christophe VILBERT" userId="8152477d-5cdf-4b43-a9b6-62c5ad756e19" providerId="ADAL" clId="{5E422737-F39B-464D-AFD4-98F5D60C2DFC}" dt="2019-11-29T15:43:39.967" v="3866" actId="478"/>
          <ac:spMkLst>
            <pc:docMk/>
            <pc:sldMk cId="3216006414" sldId="342"/>
            <ac:spMk id="19" creationId="{07ADE7B7-0594-4DCA-A7FB-A2ACF1C137F1}"/>
          </ac:spMkLst>
        </pc:spChg>
        <pc:picChg chg="add del">
          <ac:chgData name="Christophe VILBERT" userId="8152477d-5cdf-4b43-a9b6-62c5ad756e19" providerId="ADAL" clId="{5E422737-F39B-464D-AFD4-98F5D60C2DFC}" dt="2019-11-29T15:43:34.964" v="3865" actId="478"/>
          <ac:picMkLst>
            <pc:docMk/>
            <pc:sldMk cId="3216006414" sldId="342"/>
            <ac:picMk id="20" creationId="{00000000-0000-0000-0000-000000000000}"/>
          </ac:picMkLst>
        </pc:picChg>
        <pc:picChg chg="del mod">
          <ac:chgData name="Christophe VILBERT" userId="8152477d-5cdf-4b43-a9b6-62c5ad756e19" providerId="ADAL" clId="{5E422737-F39B-464D-AFD4-98F5D60C2DFC}" dt="2019-11-29T15:45:24.108" v="3897"/>
          <ac:picMkLst>
            <pc:docMk/>
            <pc:sldMk cId="3216006414" sldId="342"/>
            <ac:picMk id="7885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20:33.733" v="2713" actId="20577"/>
        <pc:sldMkLst>
          <pc:docMk/>
          <pc:sldMk cId="4045107324" sldId="344"/>
        </pc:sldMkLst>
        <pc:spChg chg="mod">
          <ac:chgData name="Christophe VILBERT" userId="8152477d-5cdf-4b43-a9b6-62c5ad756e19" providerId="ADAL" clId="{5E422737-F39B-464D-AFD4-98F5D60C2DFC}" dt="2019-11-29T14:51:04.462" v="2227" actId="108"/>
          <ac:spMkLst>
            <pc:docMk/>
            <pc:sldMk cId="4045107324" sldId="344"/>
            <ac:spMk id="2" creationId="{D7053EF8-F93C-4B56-A355-F923B6FE2899}"/>
          </ac:spMkLst>
        </pc:spChg>
        <pc:spChg chg="add del mod">
          <ac:chgData name="Christophe VILBERT" userId="8152477d-5cdf-4b43-a9b6-62c5ad756e19" providerId="ADAL" clId="{5E422737-F39B-464D-AFD4-98F5D60C2DFC}" dt="2019-11-29T14:50:13.098" v="2221" actId="207"/>
          <ac:spMkLst>
            <pc:docMk/>
            <pc:sldMk cId="4045107324" sldId="344"/>
            <ac:spMk id="3" creationId="{15B0386F-5F2D-41F3-BDBA-419A6176C936}"/>
          </ac:spMkLst>
        </pc:spChg>
        <pc:spChg chg="mod">
          <ac:chgData name="Christophe VILBERT" userId="8152477d-5cdf-4b43-a9b6-62c5ad756e19" providerId="ADAL" clId="{5E422737-F39B-464D-AFD4-98F5D60C2DFC}" dt="2019-11-29T14:53:30.987" v="2261" actId="20577"/>
          <ac:spMkLst>
            <pc:docMk/>
            <pc:sldMk cId="4045107324" sldId="344"/>
            <ac:spMk id="4" creationId="{BDCE8F94-F664-4B8B-BD96-0990D6E3E9A9}"/>
          </ac:spMkLst>
        </pc:spChg>
        <pc:spChg chg="add del mod">
          <ac:chgData name="Christophe VILBERT" userId="8152477d-5cdf-4b43-a9b6-62c5ad756e19" providerId="ADAL" clId="{5E422737-F39B-464D-AFD4-98F5D60C2DFC}" dt="2019-11-29T14:50:02.177" v="2220" actId="478"/>
          <ac:spMkLst>
            <pc:docMk/>
            <pc:sldMk cId="4045107324" sldId="344"/>
            <ac:spMk id="7" creationId="{C95685C5-2B18-4860-A501-6FB97BF64621}"/>
          </ac:spMkLst>
        </pc:spChg>
        <pc:spChg chg="add">
          <ac:chgData name="Christophe VILBERT" userId="8152477d-5cdf-4b43-a9b6-62c5ad756e19" providerId="ADAL" clId="{5E422737-F39B-464D-AFD4-98F5D60C2DFC}" dt="2019-11-29T14:52:04.574" v="2240"/>
          <ac:spMkLst>
            <pc:docMk/>
            <pc:sldMk cId="4045107324" sldId="344"/>
            <ac:spMk id="8" creationId="{A2648C9E-69F3-45BF-81D4-6503F84F0D4E}"/>
          </ac:spMkLst>
        </pc:spChg>
        <pc:spChg chg="add mod">
          <ac:chgData name="Christophe VILBERT" userId="8152477d-5cdf-4b43-a9b6-62c5ad756e19" providerId="ADAL" clId="{5E422737-F39B-464D-AFD4-98F5D60C2DFC}" dt="2019-11-29T15:20:33.733" v="2713" actId="20577"/>
          <ac:spMkLst>
            <pc:docMk/>
            <pc:sldMk cId="4045107324" sldId="344"/>
            <ac:spMk id="9" creationId="{95E14A11-9BBC-4972-9C19-1CB94940D986}"/>
          </ac:spMkLst>
        </pc:spChg>
      </pc:sldChg>
      <pc:sldChg chg="add del">
        <pc:chgData name="Christophe VILBERT" userId="8152477d-5cdf-4b43-a9b6-62c5ad756e19" providerId="ADAL" clId="{5E422737-F39B-464D-AFD4-98F5D60C2DFC}" dt="2019-11-29T15:16:16.244" v="2581" actId="2696"/>
        <pc:sldMkLst>
          <pc:docMk/>
          <pc:sldMk cId="3157002661" sldId="346"/>
        </pc:sldMkLst>
      </pc:sldChg>
      <pc:sldChg chg="modSp">
        <pc:chgData name="Christophe VILBERT" userId="8152477d-5cdf-4b43-a9b6-62c5ad756e19" providerId="ADAL" clId="{5E422737-F39B-464D-AFD4-98F5D60C2DFC}" dt="2019-11-29T12:46:08.962" v="118" actId="6549"/>
        <pc:sldMkLst>
          <pc:docMk/>
          <pc:sldMk cId="3627339625" sldId="353"/>
        </pc:sldMkLst>
        <pc:spChg chg="mod">
          <ac:chgData name="Christophe VILBERT" userId="8152477d-5cdf-4b43-a9b6-62c5ad756e19" providerId="ADAL" clId="{5E422737-F39B-464D-AFD4-98F5D60C2DFC}" dt="2019-11-29T12:46:02.478" v="117" actId="14100"/>
          <ac:spMkLst>
            <pc:docMk/>
            <pc:sldMk cId="3627339625" sldId="353"/>
            <ac:spMk id="2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2:46:08.962" v="118" actId="6549"/>
          <ac:spMkLst>
            <pc:docMk/>
            <pc:sldMk cId="3627339625" sldId="353"/>
            <ac:spMk id="4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2:43:42.064" v="28" actId="6549"/>
          <ac:spMkLst>
            <pc:docMk/>
            <pc:sldMk cId="3627339625" sldId="353"/>
            <ac:spMk id="5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2:45:59.337" v="116" actId="20577"/>
          <ac:spMkLst>
            <pc:docMk/>
            <pc:sldMk cId="3627339625" sldId="353"/>
            <ac:spMk id="6" creationId="{00000000-0000-0000-0000-000000000000}"/>
          </ac:spMkLst>
        </pc:spChg>
      </pc:sldChg>
      <pc:sldChg chg="add del">
        <pc:chgData name="Christophe VILBERT" userId="8152477d-5cdf-4b43-a9b6-62c5ad756e19" providerId="ADAL" clId="{5E422737-F39B-464D-AFD4-98F5D60C2DFC}" dt="2019-11-29T15:41:59.464" v="3852" actId="2696"/>
        <pc:sldMkLst>
          <pc:docMk/>
          <pc:sldMk cId="4226415812" sldId="369"/>
        </pc:sldMkLst>
      </pc:sldChg>
      <pc:sldChg chg="del">
        <pc:chgData name="Christophe VILBERT" userId="8152477d-5cdf-4b43-a9b6-62c5ad756e19" providerId="ADAL" clId="{5E422737-F39B-464D-AFD4-98F5D60C2DFC}" dt="2019-11-29T12:47:27.410" v="125" actId="2696"/>
        <pc:sldMkLst>
          <pc:docMk/>
          <pc:sldMk cId="846203687" sldId="459"/>
        </pc:sldMkLst>
      </pc:sldChg>
      <pc:sldChg chg="del">
        <pc:chgData name="Christophe VILBERT" userId="8152477d-5cdf-4b43-a9b6-62c5ad756e19" providerId="ADAL" clId="{5E422737-F39B-464D-AFD4-98F5D60C2DFC}" dt="2019-11-29T13:06:49.989" v="582" actId="2696"/>
        <pc:sldMkLst>
          <pc:docMk/>
          <pc:sldMk cId="3436846833" sldId="460"/>
        </pc:sldMkLst>
      </pc:sldChg>
      <pc:sldChg chg="del">
        <pc:chgData name="Christophe VILBERT" userId="8152477d-5cdf-4b43-a9b6-62c5ad756e19" providerId="ADAL" clId="{5E422737-F39B-464D-AFD4-98F5D60C2DFC}" dt="2019-11-29T13:06:49.999" v="583" actId="2696"/>
        <pc:sldMkLst>
          <pc:docMk/>
          <pc:sldMk cId="426799365" sldId="468"/>
        </pc:sldMkLst>
      </pc:sldChg>
      <pc:sldChg chg="del">
        <pc:chgData name="Christophe VILBERT" userId="8152477d-5cdf-4b43-a9b6-62c5ad756e19" providerId="ADAL" clId="{5E422737-F39B-464D-AFD4-98F5D60C2DFC}" dt="2019-11-29T13:06:50.014" v="585" actId="2696"/>
        <pc:sldMkLst>
          <pc:docMk/>
          <pc:sldMk cId="647754590" sldId="469"/>
        </pc:sldMkLst>
      </pc:sldChg>
      <pc:sldChg chg="del">
        <pc:chgData name="Christophe VILBERT" userId="8152477d-5cdf-4b43-a9b6-62c5ad756e19" providerId="ADAL" clId="{5E422737-F39B-464D-AFD4-98F5D60C2DFC}" dt="2019-11-29T13:06:50.074" v="590" actId="2696"/>
        <pc:sldMkLst>
          <pc:docMk/>
          <pc:sldMk cId="3227661603" sldId="470"/>
        </pc:sldMkLst>
      </pc:sldChg>
      <pc:sldChg chg="del">
        <pc:chgData name="Christophe VILBERT" userId="8152477d-5cdf-4b43-a9b6-62c5ad756e19" providerId="ADAL" clId="{5E422737-F39B-464D-AFD4-98F5D60C2DFC}" dt="2019-11-29T13:06:50.028" v="586" actId="2696"/>
        <pc:sldMkLst>
          <pc:docMk/>
          <pc:sldMk cId="1106032978" sldId="471"/>
        </pc:sldMkLst>
      </pc:sldChg>
      <pc:sldChg chg="del">
        <pc:chgData name="Christophe VILBERT" userId="8152477d-5cdf-4b43-a9b6-62c5ad756e19" providerId="ADAL" clId="{5E422737-F39B-464D-AFD4-98F5D60C2DFC}" dt="2019-11-29T13:06:50.049" v="588" actId="2696"/>
        <pc:sldMkLst>
          <pc:docMk/>
          <pc:sldMk cId="2956507763" sldId="472"/>
        </pc:sldMkLst>
      </pc:sldChg>
      <pc:sldChg chg="del">
        <pc:chgData name="Christophe VILBERT" userId="8152477d-5cdf-4b43-a9b6-62c5ad756e19" providerId="ADAL" clId="{5E422737-F39B-464D-AFD4-98F5D60C2DFC}" dt="2019-11-29T13:06:50.061" v="589" actId="2696"/>
        <pc:sldMkLst>
          <pc:docMk/>
          <pc:sldMk cId="999045948" sldId="473"/>
        </pc:sldMkLst>
      </pc:sldChg>
      <pc:sldChg chg="del">
        <pc:chgData name="Christophe VILBERT" userId="8152477d-5cdf-4b43-a9b6-62c5ad756e19" providerId="ADAL" clId="{5E422737-F39B-464D-AFD4-98F5D60C2DFC}" dt="2019-11-29T13:06:50.103" v="593" actId="2696"/>
        <pc:sldMkLst>
          <pc:docMk/>
          <pc:sldMk cId="991181091" sldId="474"/>
        </pc:sldMkLst>
      </pc:sldChg>
      <pc:sldChg chg="modSp add ord">
        <pc:chgData name="Christophe VILBERT" userId="8152477d-5cdf-4b43-a9b6-62c5ad756e19" providerId="ADAL" clId="{5E422737-F39B-464D-AFD4-98F5D60C2DFC}" dt="2019-11-29T15:03:06.858" v="2469"/>
        <pc:sldMkLst>
          <pc:docMk/>
          <pc:sldMk cId="869910622" sldId="475"/>
        </pc:sldMkLst>
        <pc:spChg chg="mod">
          <ac:chgData name="Christophe VILBERT" userId="8152477d-5cdf-4b43-a9b6-62c5ad756e19" providerId="ADAL" clId="{5E422737-F39B-464D-AFD4-98F5D60C2DFC}" dt="2019-11-29T14:42:16.704" v="2066" actId="1036"/>
          <ac:spMkLst>
            <pc:docMk/>
            <pc:sldMk cId="869910622" sldId="475"/>
            <ac:spMk id="9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1:54.746" v="2055" actId="113"/>
          <ac:spMkLst>
            <pc:docMk/>
            <pc:sldMk cId="869910622" sldId="475"/>
            <ac:spMk id="10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1:41.217" v="2052" actId="404"/>
          <ac:spMkLst>
            <pc:docMk/>
            <pc:sldMk cId="869910622" sldId="475"/>
            <ac:spMk id="11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1:45.602" v="2053" actId="108"/>
          <ac:spMkLst>
            <pc:docMk/>
            <pc:sldMk cId="869910622" sldId="475"/>
            <ac:spMk id="12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2:02.070" v="2057" actId="108"/>
          <ac:spMkLst>
            <pc:docMk/>
            <pc:sldMk cId="869910622" sldId="475"/>
            <ac:spMk id="13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2:09.660" v="2061" actId="1036"/>
          <ac:spMkLst>
            <pc:docMk/>
            <pc:sldMk cId="869910622" sldId="475"/>
            <ac:spMk id="16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2:09.660" v="2061" actId="1036"/>
          <ac:spMkLst>
            <pc:docMk/>
            <pc:sldMk cId="869910622" sldId="475"/>
            <ac:spMk id="17" creationId="{00000000-0000-0000-0000-000000000000}"/>
          </ac:spMkLst>
        </pc:spChg>
      </pc:sldChg>
      <pc:sldChg chg="del">
        <pc:chgData name="Christophe VILBERT" userId="8152477d-5cdf-4b43-a9b6-62c5ad756e19" providerId="ADAL" clId="{5E422737-F39B-464D-AFD4-98F5D60C2DFC}" dt="2019-11-29T13:06:50.084" v="591" actId="2696"/>
        <pc:sldMkLst>
          <pc:docMk/>
          <pc:sldMk cId="2146934788" sldId="475"/>
        </pc:sldMkLst>
      </pc:sldChg>
      <pc:sldChg chg="del">
        <pc:chgData name="Christophe VILBERT" userId="8152477d-5cdf-4b43-a9b6-62c5ad756e19" providerId="ADAL" clId="{5E422737-F39B-464D-AFD4-98F5D60C2DFC}" dt="2019-11-29T13:06:50.037" v="587" actId="2696"/>
        <pc:sldMkLst>
          <pc:docMk/>
          <pc:sldMk cId="123450180" sldId="476"/>
        </pc:sldMkLst>
      </pc:sldChg>
      <pc:sldChg chg="del">
        <pc:chgData name="Christophe VILBERT" userId="8152477d-5cdf-4b43-a9b6-62c5ad756e19" providerId="ADAL" clId="{5E422737-F39B-464D-AFD4-98F5D60C2DFC}" dt="2019-11-29T13:06:50.093" v="592" actId="2696"/>
        <pc:sldMkLst>
          <pc:docMk/>
          <pc:sldMk cId="3401317483" sldId="477"/>
        </pc:sldMkLst>
      </pc:sldChg>
      <pc:sldChg chg="del">
        <pc:chgData name="Christophe VILBERT" userId="8152477d-5cdf-4b43-a9b6-62c5ad756e19" providerId="ADAL" clId="{5E422737-F39B-464D-AFD4-98F5D60C2DFC}" dt="2019-11-29T13:06:50.008" v="584" actId="2696"/>
        <pc:sldMkLst>
          <pc:docMk/>
          <pc:sldMk cId="256409884" sldId="478"/>
        </pc:sldMkLst>
      </pc:sldChg>
      <pc:sldChg chg="del">
        <pc:chgData name="Christophe VILBERT" userId="8152477d-5cdf-4b43-a9b6-62c5ad756e19" providerId="ADAL" clId="{5E422737-F39B-464D-AFD4-98F5D60C2DFC}" dt="2019-11-29T13:06:50.199" v="595" actId="2696"/>
        <pc:sldMkLst>
          <pc:docMk/>
          <pc:sldMk cId="3221627019" sldId="479"/>
        </pc:sldMkLst>
      </pc:sldChg>
      <pc:sldChg chg="del">
        <pc:chgData name="Christophe VILBERT" userId="8152477d-5cdf-4b43-a9b6-62c5ad756e19" providerId="ADAL" clId="{5E422737-F39B-464D-AFD4-98F5D60C2DFC}" dt="2019-11-29T13:06:50.110" v="594" actId="2696"/>
        <pc:sldMkLst>
          <pc:docMk/>
          <pc:sldMk cId="168436377" sldId="480"/>
        </pc:sldMkLst>
      </pc:sldChg>
      <pc:sldChg chg="del">
        <pc:chgData name="Christophe VILBERT" userId="8152477d-5cdf-4b43-a9b6-62c5ad756e19" providerId="ADAL" clId="{5E422737-F39B-464D-AFD4-98F5D60C2DFC}" dt="2019-11-29T13:06:49.978" v="581" actId="2696"/>
        <pc:sldMkLst>
          <pc:docMk/>
          <pc:sldMk cId="2629772229" sldId="481"/>
        </pc:sldMkLst>
      </pc:sldChg>
      <pc:sldChg chg="addSp delSp modSp add del">
        <pc:chgData name="Christophe VILBERT" userId="8152477d-5cdf-4b43-a9b6-62c5ad756e19" providerId="ADAL" clId="{5E422737-F39B-464D-AFD4-98F5D60C2DFC}" dt="2019-11-29T12:47:00.817" v="122" actId="2696"/>
        <pc:sldMkLst>
          <pc:docMk/>
          <pc:sldMk cId="3778104433" sldId="482"/>
        </pc:sldMkLst>
        <pc:spChg chg="del">
          <ac:chgData name="Christophe VILBERT" userId="8152477d-5cdf-4b43-a9b6-62c5ad756e19" providerId="ADAL" clId="{5E422737-F39B-464D-AFD4-98F5D60C2DFC}" dt="2019-11-29T12:46:27.394" v="120"/>
          <ac:spMkLst>
            <pc:docMk/>
            <pc:sldMk cId="3778104433" sldId="482"/>
            <ac:spMk id="2" creationId="{2412F395-89A9-47E1-A0F9-595D1CA8AB5E}"/>
          </ac:spMkLst>
        </pc:spChg>
        <pc:spChg chg="del">
          <ac:chgData name="Christophe VILBERT" userId="8152477d-5cdf-4b43-a9b6-62c5ad756e19" providerId="ADAL" clId="{5E422737-F39B-464D-AFD4-98F5D60C2DFC}" dt="2019-11-29T12:46:27.394" v="120"/>
          <ac:spMkLst>
            <pc:docMk/>
            <pc:sldMk cId="3778104433" sldId="482"/>
            <ac:spMk id="3" creationId="{5DDA6641-0286-4471-8E2E-AACA474DC3DC}"/>
          </ac:spMkLst>
        </pc:spChg>
        <pc:spChg chg="del">
          <ac:chgData name="Christophe VILBERT" userId="8152477d-5cdf-4b43-a9b6-62c5ad756e19" providerId="ADAL" clId="{5E422737-F39B-464D-AFD4-98F5D60C2DFC}" dt="2019-11-29T12:46:27.394" v="120"/>
          <ac:spMkLst>
            <pc:docMk/>
            <pc:sldMk cId="3778104433" sldId="482"/>
            <ac:spMk id="4" creationId="{A04D88CB-927A-410A-B1CC-F84ACCB1B5B7}"/>
          </ac:spMkLst>
        </pc:spChg>
        <pc:spChg chg="del">
          <ac:chgData name="Christophe VILBERT" userId="8152477d-5cdf-4b43-a9b6-62c5ad756e19" providerId="ADAL" clId="{5E422737-F39B-464D-AFD4-98F5D60C2DFC}" dt="2019-11-29T12:46:27.394" v="120"/>
          <ac:spMkLst>
            <pc:docMk/>
            <pc:sldMk cId="3778104433" sldId="482"/>
            <ac:spMk id="5" creationId="{D96D369C-C936-4731-9DC8-3EDE0DCE1A43}"/>
          </ac:spMkLst>
        </pc:spChg>
        <pc:spChg chg="add del mod">
          <ac:chgData name="Christophe VILBERT" userId="8152477d-5cdf-4b43-a9b6-62c5ad756e19" providerId="ADAL" clId="{5E422737-F39B-464D-AFD4-98F5D60C2DFC}" dt="2019-11-29T12:46:40.057" v="121"/>
          <ac:spMkLst>
            <pc:docMk/>
            <pc:sldMk cId="3778104433" sldId="482"/>
            <ac:spMk id="6" creationId="{3A0AB4BF-CB4C-4298-9EA4-5CDD690D7F88}"/>
          </ac:spMkLst>
        </pc:spChg>
        <pc:spChg chg="add mod">
          <ac:chgData name="Christophe VILBERT" userId="8152477d-5cdf-4b43-a9b6-62c5ad756e19" providerId="ADAL" clId="{5E422737-F39B-464D-AFD4-98F5D60C2DFC}" dt="2019-11-29T12:46:40.057" v="121"/>
          <ac:spMkLst>
            <pc:docMk/>
            <pc:sldMk cId="3778104433" sldId="482"/>
            <ac:spMk id="7" creationId="{5C296FC2-2421-4095-A70B-22E33ED4721B}"/>
          </ac:spMkLst>
        </pc:spChg>
        <pc:spChg chg="add mod">
          <ac:chgData name="Christophe VILBERT" userId="8152477d-5cdf-4b43-a9b6-62c5ad756e19" providerId="ADAL" clId="{5E422737-F39B-464D-AFD4-98F5D60C2DFC}" dt="2019-11-29T12:46:40.057" v="121"/>
          <ac:spMkLst>
            <pc:docMk/>
            <pc:sldMk cId="3778104433" sldId="482"/>
            <ac:spMk id="8" creationId="{4B4617DE-2E60-43BA-8F66-5E97E9E1393E}"/>
          </ac:spMkLst>
        </pc:spChg>
        <pc:spChg chg="add mod">
          <ac:chgData name="Christophe VILBERT" userId="8152477d-5cdf-4b43-a9b6-62c5ad756e19" providerId="ADAL" clId="{5E422737-F39B-464D-AFD4-98F5D60C2DFC}" dt="2019-11-29T12:46:40.057" v="121"/>
          <ac:spMkLst>
            <pc:docMk/>
            <pc:sldMk cId="3778104433" sldId="482"/>
            <ac:spMk id="9" creationId="{D5A676D6-9077-457F-A59E-46A15D707AB0}"/>
          </ac:spMkLst>
        </pc:spChg>
        <pc:spChg chg="add mod">
          <ac:chgData name="Christophe VILBERT" userId="8152477d-5cdf-4b43-a9b6-62c5ad756e19" providerId="ADAL" clId="{5E422737-F39B-464D-AFD4-98F5D60C2DFC}" dt="2019-11-29T12:46:40.057" v="121"/>
          <ac:spMkLst>
            <pc:docMk/>
            <pc:sldMk cId="3778104433" sldId="482"/>
            <ac:spMk id="10" creationId="{6378643D-5A94-465F-A656-E4F00FCA29E1}"/>
          </ac:spMkLst>
        </pc:spChg>
      </pc:sldChg>
      <pc:sldChg chg="addSp delSp modSp add del">
        <pc:chgData name="Christophe VILBERT" userId="8152477d-5cdf-4b43-a9b6-62c5ad756e19" providerId="ADAL" clId="{5E422737-F39B-464D-AFD4-98F5D60C2DFC}" dt="2019-11-29T15:01:53.370" v="2458" actId="2696"/>
        <pc:sldMkLst>
          <pc:docMk/>
          <pc:sldMk cId="4281266064" sldId="482"/>
        </pc:sldMkLst>
        <pc:spChg chg="add del">
          <ac:chgData name="Christophe VILBERT" userId="8152477d-5cdf-4b43-a9b6-62c5ad756e19" providerId="ADAL" clId="{5E422737-F39B-464D-AFD4-98F5D60C2DFC}" dt="2019-11-29T13:10:03.808" v="696"/>
          <ac:spMkLst>
            <pc:docMk/>
            <pc:sldMk cId="4281266064" sldId="482"/>
            <ac:spMk id="5" creationId="{0946C9BE-7810-4913-B4B9-D0F285B3F23A}"/>
          </ac:spMkLst>
        </pc:spChg>
        <pc:spChg chg="add mod">
          <ac:chgData name="Christophe VILBERT" userId="8152477d-5cdf-4b43-a9b6-62c5ad756e19" providerId="ADAL" clId="{5E422737-F39B-464D-AFD4-98F5D60C2DFC}" dt="2019-11-29T14:17:33.451" v="1783" actId="113"/>
          <ac:spMkLst>
            <pc:docMk/>
            <pc:sldMk cId="4281266064" sldId="482"/>
            <ac:spMk id="5" creationId="{C58F9E0E-A1FD-493C-B342-33220311E582}"/>
          </ac:spMkLst>
        </pc:spChg>
        <pc:spChg chg="add del">
          <ac:chgData name="Christophe VILBERT" userId="8152477d-5cdf-4b43-a9b6-62c5ad756e19" providerId="ADAL" clId="{5E422737-F39B-464D-AFD4-98F5D60C2DFC}" dt="2019-11-29T13:10:07.059" v="698"/>
          <ac:spMkLst>
            <pc:docMk/>
            <pc:sldMk cId="4281266064" sldId="482"/>
            <ac:spMk id="7" creationId="{474224A0-4581-4DF0-A58E-03145B96B58E}"/>
          </ac:spMkLst>
        </pc:spChg>
        <pc:spChg chg="mod">
          <ac:chgData name="Christophe VILBERT" userId="8152477d-5cdf-4b43-a9b6-62c5ad756e19" providerId="ADAL" clId="{5E422737-F39B-464D-AFD4-98F5D60C2DFC}" dt="2019-11-29T14:14:30.013" v="1740" actId="20577"/>
          <ac:spMkLst>
            <pc:docMk/>
            <pc:sldMk cId="4281266064" sldId="482"/>
            <ac:spMk id="8" creationId="{00000000-0000-0000-0000-000000000000}"/>
          </ac:spMkLst>
        </pc:spChg>
        <pc:spChg chg="del">
          <ac:chgData name="Christophe VILBERT" userId="8152477d-5cdf-4b43-a9b6-62c5ad756e19" providerId="ADAL" clId="{5E422737-F39B-464D-AFD4-98F5D60C2DFC}" dt="2019-11-29T14:10:54.084" v="1577"/>
          <ac:spMkLst>
            <pc:docMk/>
            <pc:sldMk cId="4281266064" sldId="482"/>
            <ac:spMk id="9" creationId="{8A80B526-E1CC-472C-89A7-27565207948B}"/>
          </ac:spMkLst>
        </pc:spChg>
        <pc:spChg chg="del mod">
          <ac:chgData name="Christophe VILBERT" userId="8152477d-5cdf-4b43-a9b6-62c5ad756e19" providerId="ADAL" clId="{5E422737-F39B-464D-AFD4-98F5D60C2DFC}" dt="2019-11-29T14:10:57.309" v="1578" actId="478"/>
          <ac:spMkLst>
            <pc:docMk/>
            <pc:sldMk cId="4281266064" sldId="482"/>
            <ac:spMk id="10" creationId="{71EAE3E7-0019-44BE-886F-373A9D72067D}"/>
          </ac:spMkLst>
        </pc:spChg>
        <pc:spChg chg="add mod">
          <ac:chgData name="Christophe VILBERT" userId="8152477d-5cdf-4b43-a9b6-62c5ad756e19" providerId="ADAL" clId="{5E422737-F39B-464D-AFD4-98F5D60C2DFC}" dt="2019-11-29T14:16:51.677" v="1766" actId="208"/>
          <ac:spMkLst>
            <pc:docMk/>
            <pc:sldMk cId="4281266064" sldId="482"/>
            <ac:spMk id="11" creationId="{DB753FE4-4921-4041-BF2C-5BC30AA58579}"/>
          </ac:spMkLst>
        </pc:spChg>
        <pc:spChg chg="add mod">
          <ac:chgData name="Christophe VILBERT" userId="8152477d-5cdf-4b43-a9b6-62c5ad756e19" providerId="ADAL" clId="{5E422737-F39B-464D-AFD4-98F5D60C2DFC}" dt="2019-11-29T14:16:51.677" v="1766" actId="208"/>
          <ac:spMkLst>
            <pc:docMk/>
            <pc:sldMk cId="4281266064" sldId="482"/>
            <ac:spMk id="12" creationId="{FFDBD296-0702-4C1D-BA1D-B78BAE08E506}"/>
          </ac:spMkLst>
        </pc:spChg>
        <pc:spChg chg="add mod">
          <ac:chgData name="Christophe VILBERT" userId="8152477d-5cdf-4b43-a9b6-62c5ad756e19" providerId="ADAL" clId="{5E422737-F39B-464D-AFD4-98F5D60C2DFC}" dt="2019-11-29T14:17:18.914" v="1779" actId="6549"/>
          <ac:spMkLst>
            <pc:docMk/>
            <pc:sldMk cId="4281266064" sldId="482"/>
            <ac:spMk id="13" creationId="{1050F7A3-DFF4-4B4E-9706-A0410A3A6EC0}"/>
          </ac:spMkLst>
        </pc:spChg>
        <pc:grpChg chg="add del mod">
          <ac:chgData name="Christophe VILBERT" userId="8152477d-5cdf-4b43-a9b6-62c5ad756e19" providerId="ADAL" clId="{5E422737-F39B-464D-AFD4-98F5D60C2DFC}" dt="2019-11-29T14:10:54.084" v="1577"/>
          <ac:grpSpMkLst>
            <pc:docMk/>
            <pc:sldMk cId="4281266064" sldId="482"/>
            <ac:grpSpMk id="7" creationId="{62D155EA-C48B-4CA6-948E-12D1FE1077F1}"/>
          </ac:grpSpMkLst>
        </pc:grpChg>
        <pc:graphicFrameChg chg="mod">
          <ac:chgData name="Christophe VILBERT" userId="8152477d-5cdf-4b43-a9b6-62c5ad756e19" providerId="ADAL" clId="{5E422737-F39B-464D-AFD4-98F5D60C2DFC}" dt="2019-11-29T13:04:37.500" v="568" actId="20577"/>
          <ac:graphicFrameMkLst>
            <pc:docMk/>
            <pc:sldMk cId="4281266064" sldId="482"/>
            <ac:graphicFrameMk id="6" creationId="{00000000-0000-0000-0000-000000000000}"/>
          </ac:graphicFrameMkLst>
        </pc:graphicFrameChg>
      </pc:sldChg>
      <pc:sldChg chg="delSp modSp add">
        <pc:chgData name="Christophe VILBERT" userId="8152477d-5cdf-4b43-a9b6-62c5ad756e19" providerId="ADAL" clId="{5E422737-F39B-464D-AFD4-98F5D60C2DFC}" dt="2019-11-29T14:30:12.437" v="1925" actId="478"/>
        <pc:sldMkLst>
          <pc:docMk/>
          <pc:sldMk cId="1574264910" sldId="483"/>
        </pc:sldMkLst>
        <pc:spChg chg="mod">
          <ac:chgData name="Christophe VILBERT" userId="8152477d-5cdf-4b43-a9b6-62c5ad756e19" providerId="ADAL" clId="{5E422737-F39B-464D-AFD4-98F5D60C2DFC}" dt="2019-11-29T14:28:28.361" v="1905" actId="108"/>
          <ac:spMkLst>
            <pc:docMk/>
            <pc:sldMk cId="1574264910" sldId="483"/>
            <ac:spMk id="3" creationId="{798DCCE1-E887-421C-9BC5-BD0142FC0445}"/>
          </ac:spMkLst>
        </pc:spChg>
        <pc:spChg chg="del">
          <ac:chgData name="Christophe VILBERT" userId="8152477d-5cdf-4b43-a9b6-62c5ad756e19" providerId="ADAL" clId="{5E422737-F39B-464D-AFD4-98F5D60C2DFC}" dt="2019-11-29T14:30:12.437" v="1925" actId="478"/>
          <ac:spMkLst>
            <pc:docMk/>
            <pc:sldMk cId="1574264910" sldId="483"/>
            <ac:spMk id="10" creationId="{7DE4F7E9-1D75-4340-B654-3F29AB62E16E}"/>
          </ac:spMkLst>
        </pc:spChg>
      </pc:sldChg>
      <pc:sldChg chg="modSp add">
        <pc:chgData name="Christophe VILBERT" userId="8152477d-5cdf-4b43-a9b6-62c5ad756e19" providerId="ADAL" clId="{5E422737-F39B-464D-AFD4-98F5D60C2DFC}" dt="2019-11-29T14:27:58.811" v="1900" actId="122"/>
        <pc:sldMkLst>
          <pc:docMk/>
          <pc:sldMk cId="3576518592" sldId="484"/>
        </pc:sldMkLst>
        <pc:spChg chg="mod">
          <ac:chgData name="Christophe VILBERT" userId="8152477d-5cdf-4b43-a9b6-62c5ad756e19" providerId="ADAL" clId="{5E422737-F39B-464D-AFD4-98F5D60C2DFC}" dt="2019-11-29T14:27:58.811" v="1900" actId="122"/>
          <ac:spMkLst>
            <pc:docMk/>
            <pc:sldMk cId="3576518592" sldId="484"/>
            <ac:spMk id="6" creationId="{43690C9F-7962-4416-A3D4-5A4F29A0F38E}"/>
          </ac:spMkLst>
        </pc:spChg>
      </pc:sldChg>
      <pc:sldChg chg="delSp modSp add">
        <pc:chgData name="Christophe VILBERT" userId="8152477d-5cdf-4b43-a9b6-62c5ad756e19" providerId="ADAL" clId="{5E422737-F39B-464D-AFD4-98F5D60C2DFC}" dt="2019-11-29T14:30:18.945" v="1926" actId="478"/>
        <pc:sldMkLst>
          <pc:docMk/>
          <pc:sldMk cId="1939050175" sldId="485"/>
        </pc:sldMkLst>
        <pc:spChg chg="mod">
          <ac:chgData name="Christophe VILBERT" userId="8152477d-5cdf-4b43-a9b6-62c5ad756e19" providerId="ADAL" clId="{5E422737-F39B-464D-AFD4-98F5D60C2DFC}" dt="2019-11-29T14:28:30.411" v="1906" actId="108"/>
          <ac:spMkLst>
            <pc:docMk/>
            <pc:sldMk cId="1939050175" sldId="485"/>
            <ac:spMk id="3" creationId="{798DCCE1-E887-421C-9BC5-BD0142FC0445}"/>
          </ac:spMkLst>
        </pc:spChg>
        <pc:spChg chg="del">
          <ac:chgData name="Christophe VILBERT" userId="8152477d-5cdf-4b43-a9b6-62c5ad756e19" providerId="ADAL" clId="{5E422737-F39B-464D-AFD4-98F5D60C2DFC}" dt="2019-11-29T14:30:18.945" v="1926" actId="478"/>
          <ac:spMkLst>
            <pc:docMk/>
            <pc:sldMk cId="1939050175" sldId="485"/>
            <ac:spMk id="7" creationId="{BABC8888-31E9-4881-A6EB-1D2A08C11CD1}"/>
          </ac:spMkLst>
        </pc:spChg>
      </pc:sldChg>
      <pc:sldChg chg="delSp modSp add">
        <pc:chgData name="Christophe VILBERT" userId="8152477d-5cdf-4b43-a9b6-62c5ad756e19" providerId="ADAL" clId="{5E422737-F39B-464D-AFD4-98F5D60C2DFC}" dt="2019-11-29T14:30:53.964" v="1930" actId="478"/>
        <pc:sldMkLst>
          <pc:docMk/>
          <pc:sldMk cId="3105795809" sldId="486"/>
        </pc:sldMkLst>
        <pc:spChg chg="del mod">
          <ac:chgData name="Christophe VILBERT" userId="8152477d-5cdf-4b43-a9b6-62c5ad756e19" providerId="ADAL" clId="{5E422737-F39B-464D-AFD4-98F5D60C2DFC}" dt="2019-11-29T14:30:51.980" v="1929" actId="478"/>
          <ac:spMkLst>
            <pc:docMk/>
            <pc:sldMk cId="3105795809" sldId="486"/>
            <ac:spMk id="2" creationId="{052911A5-CFD8-4640-825E-47F6EC684DDE}"/>
          </ac:spMkLst>
        </pc:spChg>
        <pc:spChg chg="mod">
          <ac:chgData name="Christophe VILBERT" userId="8152477d-5cdf-4b43-a9b6-62c5ad756e19" providerId="ADAL" clId="{5E422737-F39B-464D-AFD4-98F5D60C2DFC}" dt="2019-11-29T14:28:32.198" v="1907" actId="108"/>
          <ac:spMkLst>
            <pc:docMk/>
            <pc:sldMk cId="3105795809" sldId="486"/>
            <ac:spMk id="4" creationId="{463B3BB5-868A-4687-88C7-0B69E3A96D23}"/>
          </ac:spMkLst>
        </pc:spChg>
        <pc:spChg chg="del mod">
          <ac:chgData name="Christophe VILBERT" userId="8152477d-5cdf-4b43-a9b6-62c5ad756e19" providerId="ADAL" clId="{5E422737-F39B-464D-AFD4-98F5D60C2DFC}" dt="2019-11-29T14:30:53.964" v="1930" actId="478"/>
          <ac:spMkLst>
            <pc:docMk/>
            <pc:sldMk cId="3105795809" sldId="486"/>
            <ac:spMk id="5" creationId="{9B8F25A2-2EE9-4353-8A89-C1682FF11BB7}"/>
          </ac:spMkLst>
        </pc:spChg>
      </pc:sldChg>
      <pc:sldChg chg="add del">
        <pc:chgData name="Christophe VILBERT" userId="8152477d-5cdf-4b43-a9b6-62c5ad756e19" providerId="ADAL" clId="{5E422737-F39B-464D-AFD4-98F5D60C2DFC}" dt="2019-11-29T14:44:28.386" v="2077" actId="2696"/>
        <pc:sldMkLst>
          <pc:docMk/>
          <pc:sldMk cId="1171943274" sldId="487"/>
        </pc:sldMkLst>
      </pc:sldChg>
      <pc:sldChg chg="modSp add">
        <pc:chgData name="Christophe VILBERT" userId="8152477d-5cdf-4b43-a9b6-62c5ad756e19" providerId="ADAL" clId="{5E422737-F39B-464D-AFD4-98F5D60C2DFC}" dt="2019-11-29T15:24:08.978" v="2930" actId="20577"/>
        <pc:sldMkLst>
          <pc:docMk/>
          <pc:sldMk cId="4279486147" sldId="487"/>
        </pc:sldMkLst>
        <pc:spChg chg="mod">
          <ac:chgData name="Christophe VILBERT" userId="8152477d-5cdf-4b43-a9b6-62c5ad756e19" providerId="ADAL" clId="{5E422737-F39B-464D-AFD4-98F5D60C2DFC}" dt="2019-11-29T15:24:08.978" v="2930" actId="20577"/>
          <ac:spMkLst>
            <pc:docMk/>
            <pc:sldMk cId="4279486147" sldId="487"/>
            <ac:spMk id="6" creationId="{43690C9F-7962-4416-A3D4-5A4F29A0F38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48:33.303" v="3954" actId="478"/>
        <pc:sldMkLst>
          <pc:docMk/>
          <pc:sldMk cId="3231338655" sldId="488"/>
        </pc:sldMkLst>
        <pc:spChg chg="add del mod">
          <ac:chgData name="Christophe VILBERT" userId="8152477d-5cdf-4b43-a9b6-62c5ad756e19" providerId="ADAL" clId="{5E422737-F39B-464D-AFD4-98F5D60C2DFC}" dt="2019-11-29T15:48:33.303" v="3954" actId="478"/>
          <ac:spMkLst>
            <pc:docMk/>
            <pc:sldMk cId="3231338655" sldId="488"/>
            <ac:spMk id="3" creationId="{736936F6-2521-4676-AA80-41EFEC979AEC}"/>
          </ac:spMkLst>
        </pc:spChg>
        <pc:spChg chg="mod">
          <ac:chgData name="Christophe VILBERT" userId="8152477d-5cdf-4b43-a9b6-62c5ad756e19" providerId="ADAL" clId="{5E422737-F39B-464D-AFD4-98F5D60C2DFC}" dt="2019-11-29T14:28:11.555" v="1902" actId="120"/>
          <ac:spMkLst>
            <pc:docMk/>
            <pc:sldMk cId="3231338655" sldId="488"/>
            <ac:spMk id="8" creationId="{DB9525AF-1A83-411C-BF08-A69176E0369E}"/>
          </ac:spMkLst>
        </pc:spChg>
        <pc:spChg chg="add del mod">
          <ac:chgData name="Christophe VILBERT" userId="8152477d-5cdf-4b43-a9b6-62c5ad756e19" providerId="ADAL" clId="{5E422737-F39B-464D-AFD4-98F5D60C2DFC}" dt="2019-11-29T15:48:33.303" v="3954" actId="478"/>
          <ac:spMkLst>
            <pc:docMk/>
            <pc:sldMk cId="3231338655" sldId="488"/>
            <ac:spMk id="10" creationId="{7E2D10FE-4646-45AC-85D9-5E9E79A646F5}"/>
          </ac:spMkLst>
        </pc:spChg>
      </pc:sldChg>
      <pc:sldChg chg="modSp add">
        <pc:chgData name="Christophe VILBERT" userId="8152477d-5cdf-4b43-a9b6-62c5ad756e19" providerId="ADAL" clId="{5E422737-F39B-464D-AFD4-98F5D60C2DFC}" dt="2019-11-29T15:48:35.390" v="3956"/>
        <pc:sldMkLst>
          <pc:docMk/>
          <pc:sldMk cId="1661631270" sldId="489"/>
        </pc:sldMkLst>
        <pc:spChg chg="mod">
          <ac:chgData name="Christophe VILBERT" userId="8152477d-5cdf-4b43-a9b6-62c5ad756e19" providerId="ADAL" clId="{5E422737-F39B-464D-AFD4-98F5D60C2DFC}" dt="2019-11-29T14:35:38.414" v="1941" actId="20577"/>
          <ac:spMkLst>
            <pc:docMk/>
            <pc:sldMk cId="1661631270" sldId="489"/>
            <ac:spMk id="2" creationId="{C39F46FF-B647-42F9-BAA7-6D2F29779E8E}"/>
          </ac:spMkLst>
        </pc:spChg>
        <pc:spChg chg="mod">
          <ac:chgData name="Christophe VILBERT" userId="8152477d-5cdf-4b43-a9b6-62c5ad756e19" providerId="ADAL" clId="{5E422737-F39B-464D-AFD4-98F5D60C2DFC}" dt="2019-11-29T15:48:35.390" v="3956"/>
          <ac:spMkLst>
            <pc:docMk/>
            <pc:sldMk cId="1661631270" sldId="489"/>
            <ac:spMk id="7" creationId="{28FF6677-A382-4F5A-8E84-5124C89EA5E4}"/>
          </ac:spMkLst>
        </pc:spChg>
      </pc:sldChg>
      <pc:sldChg chg="modSp add">
        <pc:chgData name="Christophe VILBERT" userId="8152477d-5cdf-4b43-a9b6-62c5ad756e19" providerId="ADAL" clId="{5E422737-F39B-464D-AFD4-98F5D60C2DFC}" dt="2019-11-29T14:29:14.966" v="1920" actId="14100"/>
        <pc:sldMkLst>
          <pc:docMk/>
          <pc:sldMk cId="1925562127" sldId="490"/>
        </pc:sldMkLst>
        <pc:picChg chg="mod">
          <ac:chgData name="Christophe VILBERT" userId="8152477d-5cdf-4b43-a9b6-62c5ad756e19" providerId="ADAL" clId="{5E422737-F39B-464D-AFD4-98F5D60C2DFC}" dt="2019-11-29T14:29:14.966" v="1920" actId="14100"/>
          <ac:picMkLst>
            <pc:docMk/>
            <pc:sldMk cId="1925562127" sldId="490"/>
            <ac:picMk id="69634" creationId="{83CBD9A9-8968-4B5A-92EE-BB646CC45786}"/>
          </ac:picMkLst>
        </pc:picChg>
      </pc:sldChg>
      <pc:sldChg chg="modSp add">
        <pc:chgData name="Christophe VILBERT" userId="8152477d-5cdf-4b43-a9b6-62c5ad756e19" providerId="ADAL" clId="{5E422737-F39B-464D-AFD4-98F5D60C2DFC}" dt="2019-11-29T14:29:33.329" v="1923" actId="6549"/>
        <pc:sldMkLst>
          <pc:docMk/>
          <pc:sldMk cId="1250565697" sldId="491"/>
        </pc:sldMkLst>
        <pc:spChg chg="mod">
          <ac:chgData name="Christophe VILBERT" userId="8152477d-5cdf-4b43-a9b6-62c5ad756e19" providerId="ADAL" clId="{5E422737-F39B-464D-AFD4-98F5D60C2DFC}" dt="2019-11-29T14:28:24.491" v="1904" actId="108"/>
          <ac:spMkLst>
            <pc:docMk/>
            <pc:sldMk cId="1250565697" sldId="491"/>
            <ac:spMk id="2" creationId="{28A9D6B7-358E-414B-8EAF-51A98BFFCA08}"/>
          </ac:spMkLst>
        </pc:spChg>
        <pc:spChg chg="mod">
          <ac:chgData name="Christophe VILBERT" userId="8152477d-5cdf-4b43-a9b6-62c5ad756e19" providerId="ADAL" clId="{5E422737-F39B-464D-AFD4-98F5D60C2DFC}" dt="2019-11-29T14:29:33.329" v="1923" actId="6549"/>
          <ac:spMkLst>
            <pc:docMk/>
            <pc:sldMk cId="1250565697" sldId="491"/>
            <ac:spMk id="3" creationId="{14B9EF9B-EDB3-4256-9936-89F726602427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6:00.734" v="4068" actId="403"/>
        <pc:sldMkLst>
          <pc:docMk/>
          <pc:sldMk cId="453230833" sldId="492"/>
        </pc:sldMkLst>
        <pc:spChg chg="del">
          <ac:chgData name="Christophe VILBERT" userId="8152477d-5cdf-4b43-a9b6-62c5ad756e19" providerId="ADAL" clId="{5E422737-F39B-464D-AFD4-98F5D60C2DFC}" dt="2019-11-29T12:47:41.861" v="127" actId="478"/>
          <ac:spMkLst>
            <pc:docMk/>
            <pc:sldMk cId="453230833" sldId="492"/>
            <ac:spMk id="3" creationId="{7493B062-1DD3-4169-A807-13A91AD345F9}"/>
          </ac:spMkLst>
        </pc:spChg>
        <pc:spChg chg="add del mod">
          <ac:chgData name="Christophe VILBERT" userId="8152477d-5cdf-4b43-a9b6-62c5ad756e19" providerId="ADAL" clId="{5E422737-F39B-464D-AFD4-98F5D60C2DFC}" dt="2019-11-29T12:47:44.370" v="128" actId="478"/>
          <ac:spMkLst>
            <pc:docMk/>
            <pc:sldMk cId="453230833" sldId="492"/>
            <ac:spMk id="4" creationId="{C0B1CF92-B5AA-4B0B-9E10-6B7BA5479D24}"/>
          </ac:spMkLst>
        </pc:spChg>
        <pc:spChg chg="del mod">
          <ac:chgData name="Christophe VILBERT" userId="8152477d-5cdf-4b43-a9b6-62c5ad756e19" providerId="ADAL" clId="{5E422737-F39B-464D-AFD4-98F5D60C2DFC}" dt="2019-11-29T12:47:53.126" v="133" actId="478"/>
          <ac:spMkLst>
            <pc:docMk/>
            <pc:sldMk cId="453230833" sldId="492"/>
            <ac:spMk id="5" creationId="{00000000-0000-0000-0000-000000000000}"/>
          </ac:spMkLst>
        </pc:spChg>
        <pc:spChg chg="add del">
          <ac:chgData name="Christophe VILBERT" userId="8152477d-5cdf-4b43-a9b6-62c5ad756e19" providerId="ADAL" clId="{5E422737-F39B-464D-AFD4-98F5D60C2DFC}" dt="2019-11-29T12:47:47.955" v="130"/>
          <ac:spMkLst>
            <pc:docMk/>
            <pc:sldMk cId="453230833" sldId="492"/>
            <ac:spMk id="7" creationId="{DC4A6D35-7628-4A4F-BC13-3568FF67FA7D}"/>
          </ac:spMkLst>
        </pc:spChg>
        <pc:spChg chg="add mod">
          <ac:chgData name="Christophe VILBERT" userId="8152477d-5cdf-4b43-a9b6-62c5ad756e19" providerId="ADAL" clId="{5E422737-F39B-464D-AFD4-98F5D60C2DFC}" dt="2019-11-29T15:56:00.734" v="4068" actId="403"/>
          <ac:spMkLst>
            <pc:docMk/>
            <pc:sldMk cId="453230833" sldId="492"/>
            <ac:spMk id="9" creationId="{A3E8C49D-F078-4181-8BF6-A0229D160903}"/>
          </ac:spMkLst>
        </pc:spChg>
        <pc:spChg chg="add del">
          <ac:chgData name="Christophe VILBERT" userId="8152477d-5cdf-4b43-a9b6-62c5ad756e19" providerId="ADAL" clId="{5E422737-F39B-464D-AFD4-98F5D60C2DFC}" dt="2019-11-29T12:49:47.510" v="223" actId="478"/>
          <ac:spMkLst>
            <pc:docMk/>
            <pc:sldMk cId="453230833" sldId="492"/>
            <ac:spMk id="10" creationId="{6C1628F6-5684-40D0-BC11-B7BC501F244F}"/>
          </ac:spMkLst>
        </pc:spChg>
        <pc:spChg chg="add del mod">
          <ac:chgData name="Christophe VILBERT" userId="8152477d-5cdf-4b43-a9b6-62c5ad756e19" providerId="ADAL" clId="{5E422737-F39B-464D-AFD4-98F5D60C2DFC}" dt="2019-11-29T12:48:30.410" v="139" actId="478"/>
          <ac:spMkLst>
            <pc:docMk/>
            <pc:sldMk cId="453230833" sldId="492"/>
            <ac:spMk id="11" creationId="{C20B2743-BB0C-4018-86CD-FDC9D626929F}"/>
          </ac:spMkLst>
        </pc:spChg>
        <pc:spChg chg="add mod">
          <ac:chgData name="Christophe VILBERT" userId="8152477d-5cdf-4b43-a9b6-62c5ad756e19" providerId="ADAL" clId="{5E422737-F39B-464D-AFD4-98F5D60C2DFC}" dt="2019-11-29T12:54:04.848" v="363" actId="1038"/>
          <ac:spMkLst>
            <pc:docMk/>
            <pc:sldMk cId="453230833" sldId="492"/>
            <ac:spMk id="13" creationId="{BBEC199C-ABC9-4CB3-9B53-EA14A85F784E}"/>
          </ac:spMkLst>
        </pc:spChg>
        <pc:spChg chg="add mod">
          <ac:chgData name="Christophe VILBERT" userId="8152477d-5cdf-4b43-a9b6-62c5ad756e19" providerId="ADAL" clId="{5E422737-F39B-464D-AFD4-98F5D60C2DFC}" dt="2019-11-29T12:51:29.164" v="237" actId="20577"/>
          <ac:spMkLst>
            <pc:docMk/>
            <pc:sldMk cId="453230833" sldId="492"/>
            <ac:spMk id="14" creationId="{A22C96F4-4F71-437C-A590-C802CEDFA3DA}"/>
          </ac:spMkLst>
        </pc:spChg>
        <pc:spChg chg="add mod">
          <ac:chgData name="Christophe VILBERT" userId="8152477d-5cdf-4b43-a9b6-62c5ad756e19" providerId="ADAL" clId="{5E422737-F39B-464D-AFD4-98F5D60C2DFC}" dt="2019-11-29T12:51:16.843" v="232" actId="207"/>
          <ac:spMkLst>
            <pc:docMk/>
            <pc:sldMk cId="453230833" sldId="492"/>
            <ac:spMk id="15" creationId="{F269ABF6-93A5-44F2-8A7A-1B5C3F85B7C1}"/>
          </ac:spMkLst>
        </pc:spChg>
        <pc:spChg chg="add mod">
          <ac:chgData name="Christophe VILBERT" userId="8152477d-5cdf-4b43-a9b6-62c5ad756e19" providerId="ADAL" clId="{5E422737-F39B-464D-AFD4-98F5D60C2DFC}" dt="2019-11-29T12:52:07.314" v="252" actId="20577"/>
          <ac:spMkLst>
            <pc:docMk/>
            <pc:sldMk cId="453230833" sldId="492"/>
            <ac:spMk id="16" creationId="{A4411244-537B-4E4B-AF31-8506F3140B8F}"/>
          </ac:spMkLst>
        </pc:spChg>
        <pc:spChg chg="add">
          <ac:chgData name="Christophe VILBERT" userId="8152477d-5cdf-4b43-a9b6-62c5ad756e19" providerId="ADAL" clId="{5E422737-F39B-464D-AFD4-98F5D60C2DFC}" dt="2019-11-29T12:50:40.963" v="225"/>
          <ac:spMkLst>
            <pc:docMk/>
            <pc:sldMk cId="453230833" sldId="492"/>
            <ac:spMk id="33" creationId="{18BCECBF-B1DF-4904-8B12-DBDB5B63EC86}"/>
          </ac:spMkLst>
        </pc:spChg>
        <pc:spChg chg="add">
          <ac:chgData name="Christophe VILBERT" userId="8152477d-5cdf-4b43-a9b6-62c5ad756e19" providerId="ADAL" clId="{5E422737-F39B-464D-AFD4-98F5D60C2DFC}" dt="2019-11-29T12:50:40.963" v="225"/>
          <ac:spMkLst>
            <pc:docMk/>
            <pc:sldMk cId="453230833" sldId="492"/>
            <ac:spMk id="35" creationId="{B80D132B-2BD5-4931-A5A9-8616296A5BBF}"/>
          </ac:spMkLst>
        </pc:spChg>
        <pc:spChg chg="mod">
          <ac:chgData name="Christophe VILBERT" userId="8152477d-5cdf-4b43-a9b6-62c5ad756e19" providerId="ADAL" clId="{5E422737-F39B-464D-AFD4-98F5D60C2DFC}" dt="2019-11-29T15:55:36.899" v="4064" actId="20577"/>
          <ac:spMkLst>
            <pc:docMk/>
            <pc:sldMk cId="453230833" sldId="492"/>
            <ac:spMk id="45" creationId="{A61DC9D7-1641-4A5B-A5DA-F51E92E05497}"/>
          </ac:spMkLst>
        </pc:spChg>
        <pc:spChg chg="mod">
          <ac:chgData name="Christophe VILBERT" userId="8152477d-5cdf-4b43-a9b6-62c5ad756e19" providerId="ADAL" clId="{5E422737-F39B-464D-AFD4-98F5D60C2DFC}" dt="2019-11-29T12:55:05.559" v="414" actId="20577"/>
          <ac:spMkLst>
            <pc:docMk/>
            <pc:sldMk cId="453230833" sldId="492"/>
            <ac:spMk id="58" creationId="{1BCE5420-FAA9-4DC5-B897-FA3BEF08477B}"/>
          </ac:spMkLst>
        </pc:spChg>
        <pc:spChg chg="add mod">
          <ac:chgData name="Christophe VILBERT" userId="8152477d-5cdf-4b43-a9b6-62c5ad756e19" providerId="ADAL" clId="{5E422737-F39B-464D-AFD4-98F5D60C2DFC}" dt="2019-11-29T12:51:22.965" v="233" actId="207"/>
          <ac:spMkLst>
            <pc:docMk/>
            <pc:sldMk cId="453230833" sldId="492"/>
            <ac:spMk id="59" creationId="{D6E7C3AD-4FDD-4F2E-A251-C1CF9DC6859C}"/>
          </ac:spMkLst>
        </pc:spChg>
        <pc:spChg chg="add mod">
          <ac:chgData name="Christophe VILBERT" userId="8152477d-5cdf-4b43-a9b6-62c5ad756e19" providerId="ADAL" clId="{5E422737-F39B-464D-AFD4-98F5D60C2DFC}" dt="2019-11-29T12:51:22.965" v="233" actId="207"/>
          <ac:spMkLst>
            <pc:docMk/>
            <pc:sldMk cId="453230833" sldId="492"/>
            <ac:spMk id="60" creationId="{F63793BE-D704-4BCC-9858-113C2633F465}"/>
          </ac:spMkLst>
        </pc:spChg>
        <pc:spChg chg="add mod">
          <ac:chgData name="Christophe VILBERT" userId="8152477d-5cdf-4b43-a9b6-62c5ad756e19" providerId="ADAL" clId="{5E422737-F39B-464D-AFD4-98F5D60C2DFC}" dt="2019-11-29T13:03:33.793" v="556" actId="1038"/>
          <ac:spMkLst>
            <pc:docMk/>
            <pc:sldMk cId="453230833" sldId="492"/>
            <ac:spMk id="61" creationId="{08817544-BE38-418D-99C1-9DD3A53B52E6}"/>
          </ac:spMkLst>
        </pc:spChg>
        <pc:spChg chg="mod">
          <ac:chgData name="Christophe VILBERT" userId="8152477d-5cdf-4b43-a9b6-62c5ad756e19" providerId="ADAL" clId="{5E422737-F39B-464D-AFD4-98F5D60C2DFC}" dt="2019-11-29T12:54:59.406" v="408" actId="403"/>
          <ac:spMkLst>
            <pc:docMk/>
            <pc:sldMk cId="453230833" sldId="492"/>
            <ac:spMk id="84" creationId="{07671A43-89E3-438B-8CF3-129E48DB8F11}"/>
          </ac:spMkLst>
        </pc:spChg>
        <pc:spChg chg="mod">
          <ac:chgData name="Christophe VILBERT" userId="8152477d-5cdf-4b43-a9b6-62c5ad756e19" providerId="ADAL" clId="{5E422737-F39B-464D-AFD4-98F5D60C2DFC}" dt="2019-11-29T13:02:12.406" v="511" actId="6549"/>
          <ac:spMkLst>
            <pc:docMk/>
            <pc:sldMk cId="453230833" sldId="492"/>
            <ac:spMk id="86" creationId="{7B093E6C-04C8-49A4-AAE3-223750EABD8C}"/>
          </ac:spMkLst>
        </pc:spChg>
        <pc:spChg chg="mod">
          <ac:chgData name="Christophe VILBERT" userId="8152477d-5cdf-4b43-a9b6-62c5ad756e19" providerId="ADAL" clId="{5E422737-F39B-464D-AFD4-98F5D60C2DFC}" dt="2019-11-29T13:02:03.521" v="509" actId="403"/>
          <ac:spMkLst>
            <pc:docMk/>
            <pc:sldMk cId="453230833" sldId="492"/>
            <ac:spMk id="92" creationId="{CC675162-6C27-4E03-92D8-E10932F267D9}"/>
          </ac:spMkLst>
        </pc:spChg>
        <pc:spChg chg="add mod">
          <ac:chgData name="Christophe VILBERT" userId="8152477d-5cdf-4b43-a9b6-62c5ad756e19" providerId="ADAL" clId="{5E422737-F39B-464D-AFD4-98F5D60C2DFC}" dt="2019-11-29T12:51:34.796" v="242" actId="20577"/>
          <ac:spMkLst>
            <pc:docMk/>
            <pc:sldMk cId="453230833" sldId="492"/>
            <ac:spMk id="99" creationId="{7D972AAE-F242-42C5-AFA5-7FF26838BC1D}"/>
          </ac:spMkLst>
        </pc:spChg>
        <pc:grpChg chg="add del">
          <ac:chgData name="Christophe VILBERT" userId="8152477d-5cdf-4b43-a9b6-62c5ad756e19" providerId="ADAL" clId="{5E422737-F39B-464D-AFD4-98F5D60C2DFC}" dt="2019-11-29T12:51:51.334" v="245" actId="478"/>
          <ac:grpSpMkLst>
            <pc:docMk/>
            <pc:sldMk cId="453230833" sldId="492"/>
            <ac:grpSpMk id="17" creationId="{24C8BAD5-F0FE-4909-9D58-8428D876BC2D}"/>
          </ac:grpSpMkLst>
        </pc:grpChg>
        <pc:grpChg chg="add del">
          <ac:chgData name="Christophe VILBERT" userId="8152477d-5cdf-4b43-a9b6-62c5ad756e19" providerId="ADAL" clId="{5E422737-F39B-464D-AFD4-98F5D60C2DFC}" dt="2019-11-29T12:51:48.407" v="244" actId="478"/>
          <ac:grpSpMkLst>
            <pc:docMk/>
            <pc:sldMk cId="453230833" sldId="492"/>
            <ac:grpSpMk id="20" creationId="{EFEFB675-E1D4-4437-BCF4-204692E5728A}"/>
          </ac:grpSpMkLst>
        </pc:grpChg>
        <pc:grpChg chg="add mod">
          <ac:chgData name="Christophe VILBERT" userId="8152477d-5cdf-4b43-a9b6-62c5ad756e19" providerId="ADAL" clId="{5E422737-F39B-464D-AFD4-98F5D60C2DFC}" dt="2019-11-29T12:51:16.843" v="232" actId="207"/>
          <ac:grpSpMkLst>
            <pc:docMk/>
            <pc:sldMk cId="453230833" sldId="492"/>
            <ac:grpSpMk id="27" creationId="{97E2B6C9-6C97-4A7D-8671-831CF7DDDB97}"/>
          </ac:grpSpMkLst>
        </pc:grpChg>
        <pc:grpChg chg="add del">
          <ac:chgData name="Christophe VILBERT" userId="8152477d-5cdf-4b43-a9b6-62c5ad756e19" providerId="ADAL" clId="{5E422737-F39B-464D-AFD4-98F5D60C2DFC}" dt="2019-11-29T12:50:47.684" v="226" actId="478"/>
          <ac:grpSpMkLst>
            <pc:docMk/>
            <pc:sldMk cId="453230833" sldId="492"/>
            <ac:grpSpMk id="38" creationId="{7990F28F-A784-41B6-845B-80872CF913A7}"/>
          </ac:grpSpMkLst>
        </pc:grpChg>
        <pc:grpChg chg="add mod">
          <ac:chgData name="Christophe VILBERT" userId="8152477d-5cdf-4b43-a9b6-62c5ad756e19" providerId="ADAL" clId="{5E422737-F39B-464D-AFD4-98F5D60C2DFC}" dt="2019-11-29T12:54:11.906" v="364" actId="14100"/>
          <ac:grpSpMkLst>
            <pc:docMk/>
            <pc:sldMk cId="453230833" sldId="492"/>
            <ac:grpSpMk id="43" creationId="{045C40AB-E579-4560-B0D0-174FB41011D0}"/>
          </ac:grpSpMkLst>
        </pc:grpChg>
        <pc:grpChg chg="add del">
          <ac:chgData name="Christophe VILBERT" userId="8152477d-5cdf-4b43-a9b6-62c5ad756e19" providerId="ADAL" clId="{5E422737-F39B-464D-AFD4-98F5D60C2DFC}" dt="2019-11-29T12:50:49.652" v="228" actId="478"/>
          <ac:grpSpMkLst>
            <pc:docMk/>
            <pc:sldMk cId="453230833" sldId="492"/>
            <ac:grpSpMk id="46" creationId="{24AF1602-8C15-4776-A4C7-F2C84975D797}"/>
          </ac:grpSpMkLst>
        </pc:grpChg>
        <pc:grpChg chg="add mod">
          <ac:chgData name="Christophe VILBERT" userId="8152477d-5cdf-4b43-a9b6-62c5ad756e19" providerId="ADAL" clId="{5E422737-F39B-464D-AFD4-98F5D60C2DFC}" dt="2019-11-29T13:04:03.941" v="563" actId="1038"/>
          <ac:grpSpMkLst>
            <pc:docMk/>
            <pc:sldMk cId="453230833" sldId="492"/>
            <ac:grpSpMk id="51" creationId="{8E813C74-5BFF-4413-8017-5DC245156E29}"/>
          </ac:grpSpMkLst>
        </pc:grpChg>
        <pc:grpChg chg="add mod">
          <ac:chgData name="Christophe VILBERT" userId="8152477d-5cdf-4b43-a9b6-62c5ad756e19" providerId="ADAL" clId="{5E422737-F39B-464D-AFD4-98F5D60C2DFC}" dt="2019-11-29T12:53:41.990" v="353" actId="14100"/>
          <ac:grpSpMkLst>
            <pc:docMk/>
            <pc:sldMk cId="453230833" sldId="492"/>
            <ac:grpSpMk id="56" creationId="{85A90663-63A0-45E3-8798-CD554A0DA474}"/>
          </ac:grpSpMkLst>
        </pc:grpChg>
        <pc:grpChg chg="add del">
          <ac:chgData name="Christophe VILBERT" userId="8152477d-5cdf-4b43-a9b6-62c5ad756e19" providerId="ADAL" clId="{5E422737-F39B-464D-AFD4-98F5D60C2DFC}" dt="2019-11-29T12:54:29.816" v="365" actId="478"/>
          <ac:grpSpMkLst>
            <pc:docMk/>
            <pc:sldMk cId="453230833" sldId="492"/>
            <ac:grpSpMk id="62" creationId="{74A996F3-9FA6-465C-8D9F-EFCCDDD228C0}"/>
          </ac:grpSpMkLst>
        </pc:grpChg>
        <pc:grpChg chg="add del">
          <ac:chgData name="Christophe VILBERT" userId="8152477d-5cdf-4b43-a9b6-62c5ad756e19" providerId="ADAL" clId="{5E422737-F39B-464D-AFD4-98F5D60C2DFC}" dt="2019-11-29T12:53:48.033" v="354" actId="478"/>
          <ac:grpSpMkLst>
            <pc:docMk/>
            <pc:sldMk cId="453230833" sldId="492"/>
            <ac:grpSpMk id="65" creationId="{BDCEBBE6-89D7-4EBA-9174-945B0A46090B}"/>
          </ac:grpSpMkLst>
        </pc:grpChg>
        <pc:grpChg chg="add mod">
          <ac:chgData name="Christophe VILBERT" userId="8152477d-5cdf-4b43-a9b6-62c5ad756e19" providerId="ADAL" clId="{5E422737-F39B-464D-AFD4-98F5D60C2DFC}" dt="2019-11-29T12:51:22.965" v="233" actId="207"/>
          <ac:grpSpMkLst>
            <pc:docMk/>
            <pc:sldMk cId="453230833" sldId="492"/>
            <ac:grpSpMk id="72" creationId="{E43E92FF-F4D4-4C6F-8BEE-3E371D1FBDE8}"/>
          </ac:grpSpMkLst>
        </pc:grpChg>
        <pc:grpChg chg="add del">
          <ac:chgData name="Christophe VILBERT" userId="8152477d-5cdf-4b43-a9b6-62c5ad756e19" providerId="ADAL" clId="{5E422737-F39B-464D-AFD4-98F5D60C2DFC}" dt="2019-11-29T12:50:56.043" v="229" actId="478"/>
          <ac:grpSpMkLst>
            <pc:docMk/>
            <pc:sldMk cId="453230833" sldId="492"/>
            <ac:grpSpMk id="77" creationId="{45DB9B1D-99EC-4528-886E-B6365A0A2782}"/>
          </ac:grpSpMkLst>
        </pc:grpChg>
        <pc:grpChg chg="add mod">
          <ac:chgData name="Christophe VILBERT" userId="8152477d-5cdf-4b43-a9b6-62c5ad756e19" providerId="ADAL" clId="{5E422737-F39B-464D-AFD4-98F5D60C2DFC}" dt="2019-11-29T13:03:20.981" v="543" actId="14100"/>
          <ac:grpSpMkLst>
            <pc:docMk/>
            <pc:sldMk cId="453230833" sldId="492"/>
            <ac:grpSpMk id="82" creationId="{25B8EF40-B631-497F-B29B-8915BC7F27A4}"/>
          </ac:grpSpMkLst>
        </pc:grpChg>
        <pc:grpChg chg="add mod">
          <ac:chgData name="Christophe VILBERT" userId="8152477d-5cdf-4b43-a9b6-62c5ad756e19" providerId="ADAL" clId="{5E422737-F39B-464D-AFD4-98F5D60C2DFC}" dt="2019-11-29T13:03:49.895" v="561" actId="1038"/>
          <ac:grpSpMkLst>
            <pc:docMk/>
            <pc:sldMk cId="453230833" sldId="492"/>
            <ac:grpSpMk id="85" creationId="{9020E398-2487-4921-8724-291A9D7A00E6}"/>
          </ac:grpSpMkLst>
        </pc:grpChg>
        <pc:grpChg chg="add mod">
          <ac:chgData name="Christophe VILBERT" userId="8152477d-5cdf-4b43-a9b6-62c5ad756e19" providerId="ADAL" clId="{5E422737-F39B-464D-AFD4-98F5D60C2DFC}" dt="2019-11-29T13:03:33.793" v="556" actId="1038"/>
          <ac:grpSpMkLst>
            <pc:docMk/>
            <pc:sldMk cId="453230833" sldId="492"/>
            <ac:grpSpMk id="90" creationId="{6E63F01C-C973-48F1-91A3-DF208E173E22}"/>
          </ac:grpSpMkLst>
        </pc:grpChg>
        <pc:grpChg chg="add del">
          <ac:chgData name="Christophe VILBERT" userId="8152477d-5cdf-4b43-a9b6-62c5ad756e19" providerId="ADAL" clId="{5E422737-F39B-464D-AFD4-98F5D60C2DFC}" dt="2019-11-29T12:51:53.777" v="246" actId="478"/>
          <ac:grpSpMkLst>
            <pc:docMk/>
            <pc:sldMk cId="453230833" sldId="492"/>
            <ac:grpSpMk id="93" creationId="{B6E9ABAA-EA26-45C6-9F90-C6A8A1B2925E}"/>
          </ac:grpSpMkLst>
        </pc:grpChg>
        <pc:grpChg chg="add del">
          <ac:chgData name="Christophe VILBERT" userId="8152477d-5cdf-4b43-a9b6-62c5ad756e19" providerId="ADAL" clId="{5E422737-F39B-464D-AFD4-98F5D60C2DFC}" dt="2019-11-29T12:54:30.891" v="366" actId="478"/>
          <ac:grpSpMkLst>
            <pc:docMk/>
            <pc:sldMk cId="453230833" sldId="492"/>
            <ac:grpSpMk id="96" creationId="{FFAFF511-E582-410D-81E0-CD085075F7E8}"/>
          </ac:grpSpMkLst>
        </pc:grpChg>
        <pc:grpChg chg="add del">
          <ac:chgData name="Christophe VILBERT" userId="8152477d-5cdf-4b43-a9b6-62c5ad756e19" providerId="ADAL" clId="{5E422737-F39B-464D-AFD4-98F5D60C2DFC}" dt="2019-11-29T12:51:41.104" v="243" actId="478"/>
          <ac:grpSpMkLst>
            <pc:docMk/>
            <pc:sldMk cId="453230833" sldId="492"/>
            <ac:grpSpMk id="100" creationId="{5537F540-F74A-405A-B706-7A64C37B7154}"/>
          </ac:grpSpMkLst>
        </pc:grpChg>
        <pc:graphicFrameChg chg="del">
          <ac:chgData name="Christophe VILBERT" userId="8152477d-5cdf-4b43-a9b6-62c5ad756e19" providerId="ADAL" clId="{5E422737-F39B-464D-AFD4-98F5D60C2DFC}" dt="2019-11-29T12:50:37.273" v="224" actId="478"/>
          <ac:graphicFrameMkLst>
            <pc:docMk/>
            <pc:sldMk cId="453230833" sldId="492"/>
            <ac:graphicFrameMk id="6" creationId="{00000000-0000-0000-0000-000000000000}"/>
          </ac:graphicFrameMkLst>
        </pc:graphicFrameChg>
        <pc:graphicFrameChg chg="add">
          <ac:chgData name="Christophe VILBERT" userId="8152477d-5cdf-4b43-a9b6-62c5ad756e19" providerId="ADAL" clId="{5E422737-F39B-464D-AFD4-98F5D60C2DFC}" dt="2019-11-29T12:50:40.963" v="225"/>
          <ac:graphicFrameMkLst>
            <pc:docMk/>
            <pc:sldMk cId="453230833" sldId="492"/>
            <ac:graphicFrameMk id="12" creationId="{A7C3D1E2-ED9C-461D-87A9-90D84C7740DC}"/>
          </ac:graphicFrameMkLst>
        </pc:graphicFrameChg>
        <pc:graphicFrameChg chg="add mod">
          <ac:chgData name="Christophe VILBERT" userId="8152477d-5cdf-4b43-a9b6-62c5ad756e19" providerId="ADAL" clId="{5E422737-F39B-464D-AFD4-98F5D60C2DFC}" dt="2019-11-29T13:02:21.644" v="517" actId="1038"/>
          <ac:graphicFrameMkLst>
            <pc:docMk/>
            <pc:sldMk cId="453230833" sldId="492"/>
            <ac:graphicFrameMk id="34" creationId="{9AC9F212-BE88-4C8B-B887-8FE533A69171}"/>
          </ac:graphicFrameMkLst>
        </pc:graphicFrameChg>
        <pc:picChg chg="add del mod">
          <ac:chgData name="Christophe VILBERT" userId="8152477d-5cdf-4b43-a9b6-62c5ad756e19" providerId="ADAL" clId="{5E422737-F39B-464D-AFD4-98F5D60C2DFC}" dt="2019-11-29T12:47:59.541" v="136" actId="478"/>
          <ac:picMkLst>
            <pc:docMk/>
            <pc:sldMk cId="453230833" sldId="492"/>
            <ac:picMk id="8" creationId="{A716A6C9-4306-40D7-AAF3-7CAF07CAE533}"/>
          </ac:picMkLst>
        </pc:picChg>
        <pc:picChg chg="add del">
          <ac:chgData name="Christophe VILBERT" userId="8152477d-5cdf-4b43-a9b6-62c5ad756e19" providerId="ADAL" clId="{5E422737-F39B-464D-AFD4-98F5D60C2DFC}" dt="2019-11-29T12:50:48.578" v="227" actId="478"/>
          <ac:picMkLst>
            <pc:docMk/>
            <pc:sldMk cId="453230833" sldId="492"/>
            <ac:picMk id="32" creationId="{823216E2-3469-4235-AD37-9E942E7BA3E6}"/>
          </ac:picMkLst>
        </pc:picChg>
        <pc:picChg chg="add del">
          <ac:chgData name="Christophe VILBERT" userId="8152477d-5cdf-4b43-a9b6-62c5ad756e19" providerId="ADAL" clId="{5E422737-F39B-464D-AFD4-98F5D60C2DFC}" dt="2019-11-29T12:50:58.534" v="231" actId="478"/>
          <ac:picMkLst>
            <pc:docMk/>
            <pc:sldMk cId="453230833" sldId="492"/>
            <ac:picMk id="36" creationId="{C9B2DF8D-55F9-4D3C-9607-64333E02F2F0}"/>
          </ac:picMkLst>
        </pc:picChg>
        <pc:picChg chg="add del">
          <ac:chgData name="Christophe VILBERT" userId="8152477d-5cdf-4b43-a9b6-62c5ad756e19" providerId="ADAL" clId="{5E422737-F39B-464D-AFD4-98F5D60C2DFC}" dt="2019-11-29T12:50:57.157" v="230" actId="478"/>
          <ac:picMkLst>
            <pc:docMk/>
            <pc:sldMk cId="453230833" sldId="492"/>
            <ac:picMk id="37" creationId="{A4FC866A-185A-46B3-B385-34DCE19A60D1}"/>
          </ac:picMkLst>
        </pc:picChg>
        <pc:cxnChg chg="add mod">
          <ac:chgData name="Christophe VILBERT" userId="8152477d-5cdf-4b43-a9b6-62c5ad756e19" providerId="ADAL" clId="{5E422737-F39B-464D-AFD4-98F5D60C2DFC}" dt="2019-11-29T12:54:04.848" v="363" actId="1038"/>
          <ac:cxnSpMkLst>
            <pc:docMk/>
            <pc:sldMk cId="453230833" sldId="492"/>
            <ac:cxnSpMk id="23" creationId="{4B9B7C79-E64D-48DA-BD86-8AAE51FE02A1}"/>
          </ac:cxnSpMkLst>
        </pc:cxnChg>
        <pc:cxnChg chg="add mod">
          <ac:chgData name="Christophe VILBERT" userId="8152477d-5cdf-4b43-a9b6-62c5ad756e19" providerId="ADAL" clId="{5E422737-F39B-464D-AFD4-98F5D60C2DFC}" dt="2019-11-29T12:51:16.843" v="232" actId="207"/>
          <ac:cxnSpMkLst>
            <pc:docMk/>
            <pc:sldMk cId="453230833" sldId="492"/>
            <ac:cxnSpMk id="24" creationId="{16687CF6-947E-4D16-A680-34F9306B5503}"/>
          </ac:cxnSpMkLst>
        </pc:cxnChg>
        <pc:cxnChg chg="add mod">
          <ac:chgData name="Christophe VILBERT" userId="8152477d-5cdf-4b43-a9b6-62c5ad756e19" providerId="ADAL" clId="{5E422737-F39B-464D-AFD4-98F5D60C2DFC}" dt="2019-11-29T12:51:16.843" v="232" actId="207"/>
          <ac:cxnSpMkLst>
            <pc:docMk/>
            <pc:sldMk cId="453230833" sldId="492"/>
            <ac:cxnSpMk id="25" creationId="{17957DD6-E97D-43DA-ADEE-4674382F88EB}"/>
          </ac:cxnSpMkLst>
        </pc:cxnChg>
        <pc:cxnChg chg="add mod">
          <ac:chgData name="Christophe VILBERT" userId="8152477d-5cdf-4b43-a9b6-62c5ad756e19" providerId="ADAL" clId="{5E422737-F39B-464D-AFD4-98F5D60C2DFC}" dt="2019-11-29T12:51:16.843" v="232" actId="207"/>
          <ac:cxnSpMkLst>
            <pc:docMk/>
            <pc:sldMk cId="453230833" sldId="492"/>
            <ac:cxnSpMk id="26" creationId="{EFD3007B-6C46-4F20-9849-2FD8B1D19AFB}"/>
          </ac:cxnSpMkLst>
        </pc:cxnChg>
        <pc:cxnChg chg="add">
          <ac:chgData name="Christophe VILBERT" userId="8152477d-5cdf-4b43-a9b6-62c5ad756e19" providerId="ADAL" clId="{5E422737-F39B-464D-AFD4-98F5D60C2DFC}" dt="2019-11-29T12:50:40.963" v="225"/>
          <ac:cxnSpMkLst>
            <pc:docMk/>
            <pc:sldMk cId="453230833" sldId="492"/>
            <ac:cxnSpMk id="68" creationId="{88BA4472-0273-484D-A9C7-373DDFA7B93A}"/>
          </ac:cxnSpMkLst>
        </pc:cxnChg>
        <pc:cxnChg chg="add">
          <ac:chgData name="Christophe VILBERT" userId="8152477d-5cdf-4b43-a9b6-62c5ad756e19" providerId="ADAL" clId="{5E422737-F39B-464D-AFD4-98F5D60C2DFC}" dt="2019-11-29T12:50:40.963" v="225"/>
          <ac:cxnSpMkLst>
            <pc:docMk/>
            <pc:sldMk cId="453230833" sldId="492"/>
            <ac:cxnSpMk id="69" creationId="{7500DA19-B3A6-4C08-A667-3F0D1302E2DB}"/>
          </ac:cxnSpMkLst>
        </pc:cxnChg>
        <pc:cxnChg chg="add">
          <ac:chgData name="Christophe VILBERT" userId="8152477d-5cdf-4b43-a9b6-62c5ad756e19" providerId="ADAL" clId="{5E422737-F39B-464D-AFD4-98F5D60C2DFC}" dt="2019-11-29T12:50:40.963" v="225"/>
          <ac:cxnSpMkLst>
            <pc:docMk/>
            <pc:sldMk cId="453230833" sldId="492"/>
            <ac:cxnSpMk id="70" creationId="{F5C56113-A86F-4476-A3B4-26D2EB66470B}"/>
          </ac:cxnSpMkLst>
        </pc:cxnChg>
        <pc:cxnChg chg="add mod">
          <ac:chgData name="Christophe VILBERT" userId="8152477d-5cdf-4b43-a9b6-62c5ad756e19" providerId="ADAL" clId="{5E422737-F39B-464D-AFD4-98F5D60C2DFC}" dt="2019-11-29T13:03:33.793" v="556" actId="1038"/>
          <ac:cxnSpMkLst>
            <pc:docMk/>
            <pc:sldMk cId="453230833" sldId="492"/>
            <ac:cxnSpMk id="71" creationId="{C80633F9-F2F5-4F42-9F3C-906081D4A145}"/>
          </ac:cxnSpMkLst>
        </pc:cxnChg>
        <pc:cxnChg chg="mod">
          <ac:chgData name="Christophe VILBERT" userId="8152477d-5cdf-4b43-a9b6-62c5ad756e19" providerId="ADAL" clId="{5E422737-F39B-464D-AFD4-98F5D60C2DFC}" dt="2019-11-29T13:02:22.150" v="518" actId="1037"/>
          <ac:cxnSpMkLst>
            <pc:docMk/>
            <pc:sldMk cId="453230833" sldId="492"/>
            <ac:cxnSpMk id="89" creationId="{8E798165-8B26-4B28-9F05-45C8AB526BAF}"/>
          </ac:cxnSpMkLst>
        </pc:cxnChg>
      </pc:sldChg>
      <pc:sldChg chg="addSp modSp add">
        <pc:chgData name="Christophe VILBERT" userId="8152477d-5cdf-4b43-a9b6-62c5ad756e19" providerId="ADAL" clId="{5E422737-F39B-464D-AFD4-98F5D60C2DFC}" dt="2019-11-29T15:01:48.205" v="2457" actId="1076"/>
        <pc:sldMkLst>
          <pc:docMk/>
          <pc:sldMk cId="4044095334" sldId="493"/>
        </pc:sldMkLst>
        <pc:spChg chg="add mod ord">
          <ac:chgData name="Christophe VILBERT" userId="8152477d-5cdf-4b43-a9b6-62c5ad756e19" providerId="ADAL" clId="{5E422737-F39B-464D-AFD4-98F5D60C2DFC}" dt="2019-11-29T15:01:40.793" v="2454" actId="171"/>
          <ac:spMkLst>
            <pc:docMk/>
            <pc:sldMk cId="4044095334" sldId="493"/>
            <ac:spMk id="7" creationId="{8647F7B4-0AAF-4695-84C4-5409972686F3}"/>
          </ac:spMkLst>
        </pc:spChg>
        <pc:spChg chg="mod">
          <ac:chgData name="Christophe VILBERT" userId="8152477d-5cdf-4b43-a9b6-62c5ad756e19" providerId="ADAL" clId="{5E422737-F39B-464D-AFD4-98F5D60C2DFC}" dt="2019-11-29T15:01:44.418" v="2456" actId="1076"/>
          <ac:spMkLst>
            <pc:docMk/>
            <pc:sldMk cId="4044095334" sldId="493"/>
            <ac:spMk id="8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01:48.205" v="2457" actId="1076"/>
          <ac:spMkLst>
            <pc:docMk/>
            <pc:sldMk cId="4044095334" sldId="493"/>
            <ac:spMk id="9" creationId="{D8A5048A-0948-46E8-92F9-B8084F831292}"/>
          </ac:spMkLst>
        </pc:spChg>
        <pc:graphicFrameChg chg="mod">
          <ac:chgData name="Christophe VILBERT" userId="8152477d-5cdf-4b43-a9b6-62c5ad756e19" providerId="ADAL" clId="{5E422737-F39B-464D-AFD4-98F5D60C2DFC}" dt="2019-11-29T13:54:35.615" v="1111" actId="20577"/>
          <ac:graphicFrameMkLst>
            <pc:docMk/>
            <pc:sldMk cId="4044095334" sldId="493"/>
            <ac:graphicFrameMk id="6" creationId="{00000000-0000-0000-0000-000000000000}"/>
          </ac:graphicFrameMkLst>
        </pc:graphicFrameChg>
      </pc:sldChg>
      <pc:sldChg chg="addSp delSp modSp add">
        <pc:chgData name="Christophe VILBERT" userId="8152477d-5cdf-4b43-a9b6-62c5ad756e19" providerId="ADAL" clId="{5E422737-F39B-464D-AFD4-98F5D60C2DFC}" dt="2019-11-29T14:21:43.839" v="1830" actId="403"/>
        <pc:sldMkLst>
          <pc:docMk/>
          <pc:sldMk cId="729161664" sldId="494"/>
        </pc:sldMkLst>
        <pc:spChg chg="add del mod">
          <ac:chgData name="Christophe VILBERT" userId="8152477d-5cdf-4b43-a9b6-62c5ad756e19" providerId="ADAL" clId="{5E422737-F39B-464D-AFD4-98F5D60C2DFC}" dt="2019-11-29T14:21:24.535" v="1813"/>
          <ac:spMkLst>
            <pc:docMk/>
            <pc:sldMk cId="729161664" sldId="494"/>
            <ac:spMk id="5" creationId="{EC11A18D-638C-4099-8AA7-2A276F57D660}"/>
          </ac:spMkLst>
        </pc:spChg>
        <pc:spChg chg="add del mod">
          <ac:chgData name="Christophe VILBERT" userId="8152477d-5cdf-4b43-a9b6-62c5ad756e19" providerId="ADAL" clId="{5E422737-F39B-464D-AFD4-98F5D60C2DFC}" dt="2019-11-29T14:21:24.535" v="1813"/>
          <ac:spMkLst>
            <pc:docMk/>
            <pc:sldMk cId="729161664" sldId="494"/>
            <ac:spMk id="6" creationId="{FF6C6185-44B4-47E7-9AD6-5510E9644F55}"/>
          </ac:spMkLst>
        </pc:spChg>
        <pc:spChg chg="add del mod">
          <ac:chgData name="Christophe VILBERT" userId="8152477d-5cdf-4b43-a9b6-62c5ad756e19" providerId="ADAL" clId="{5E422737-F39B-464D-AFD4-98F5D60C2DFC}" dt="2019-11-29T14:21:24.535" v="1813"/>
          <ac:spMkLst>
            <pc:docMk/>
            <pc:sldMk cId="729161664" sldId="494"/>
            <ac:spMk id="7" creationId="{47A2FC87-8BFA-4D2B-8083-4C603F41C524}"/>
          </ac:spMkLst>
        </pc:spChg>
        <pc:spChg chg="add del mod">
          <ac:chgData name="Christophe VILBERT" userId="8152477d-5cdf-4b43-a9b6-62c5ad756e19" providerId="ADAL" clId="{5E422737-F39B-464D-AFD4-98F5D60C2DFC}" dt="2019-11-29T14:21:24.535" v="1813"/>
          <ac:spMkLst>
            <pc:docMk/>
            <pc:sldMk cId="729161664" sldId="494"/>
            <ac:spMk id="8" creationId="{4A6F80EE-5109-4145-9C14-18C29632A360}"/>
          </ac:spMkLst>
        </pc:spChg>
        <pc:spChg chg="add mod">
          <ac:chgData name="Christophe VILBERT" userId="8152477d-5cdf-4b43-a9b6-62c5ad756e19" providerId="ADAL" clId="{5E422737-F39B-464D-AFD4-98F5D60C2DFC}" dt="2019-11-29T14:21:43.839" v="1830" actId="403"/>
          <ac:spMkLst>
            <pc:docMk/>
            <pc:sldMk cId="729161664" sldId="494"/>
            <ac:spMk id="9" creationId="{D5CDCE06-F227-47C4-AFE5-AB017D0E1860}"/>
          </ac:spMkLst>
        </pc:spChg>
        <pc:spChg chg="add del mod">
          <ac:chgData name="Christophe VILBERT" userId="8152477d-5cdf-4b43-a9b6-62c5ad756e19" providerId="ADAL" clId="{5E422737-F39B-464D-AFD4-98F5D60C2DFC}" dt="2019-11-29T14:21:30.569" v="1819" actId="478"/>
          <ac:spMkLst>
            <pc:docMk/>
            <pc:sldMk cId="729161664" sldId="494"/>
            <ac:spMk id="10" creationId="{6B873201-FC91-4AE8-A2CA-ADB22BD7E313}"/>
          </ac:spMkLst>
        </pc:spChg>
        <pc:spChg chg="add del mod">
          <ac:chgData name="Christophe VILBERT" userId="8152477d-5cdf-4b43-a9b6-62c5ad756e19" providerId="ADAL" clId="{5E422737-F39B-464D-AFD4-98F5D60C2DFC}" dt="2019-11-29T14:21:34.544" v="1820" actId="478"/>
          <ac:spMkLst>
            <pc:docMk/>
            <pc:sldMk cId="729161664" sldId="494"/>
            <ac:spMk id="11" creationId="{7AC91DFD-DEA3-4840-B7A5-51ABB6CA7CAE}"/>
          </ac:spMkLst>
        </pc:spChg>
        <pc:spChg chg="add del mod">
          <ac:chgData name="Christophe VILBERT" userId="8152477d-5cdf-4b43-a9b6-62c5ad756e19" providerId="ADAL" clId="{5E422737-F39B-464D-AFD4-98F5D60C2DFC}" dt="2019-11-29T14:21:39.140" v="1821" actId="478"/>
          <ac:spMkLst>
            <pc:docMk/>
            <pc:sldMk cId="729161664" sldId="494"/>
            <ac:spMk id="12" creationId="{9F0B83F8-84EB-45E2-BAF5-73247525E06D}"/>
          </ac:spMkLst>
        </pc:spChg>
      </pc:sldChg>
      <pc:sldChg chg="modSp add">
        <pc:chgData name="Christophe VILBERT" userId="8152477d-5cdf-4b43-a9b6-62c5ad756e19" providerId="ADAL" clId="{5E422737-F39B-464D-AFD4-98F5D60C2DFC}" dt="2019-11-29T14:28:34.054" v="1908" actId="108"/>
        <pc:sldMkLst>
          <pc:docMk/>
          <pc:sldMk cId="2839223932" sldId="501"/>
        </pc:sldMkLst>
        <pc:spChg chg="mod">
          <ac:chgData name="Christophe VILBERT" userId="8152477d-5cdf-4b43-a9b6-62c5ad756e19" providerId="ADAL" clId="{5E422737-F39B-464D-AFD4-98F5D60C2DFC}" dt="2019-11-29T14:28:34.054" v="1908" actId="108"/>
          <ac:spMkLst>
            <pc:docMk/>
            <pc:sldMk cId="2839223932" sldId="501"/>
            <ac:spMk id="2" creationId="{19EAC902-3390-47BA-850B-44AC33CBD6F2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4:34:01.649" v="1937" actId="1076"/>
        <pc:sldMkLst>
          <pc:docMk/>
          <pc:sldMk cId="3583715882" sldId="502"/>
        </pc:sldMkLst>
        <pc:spChg chg="mod">
          <ac:chgData name="Christophe VILBERT" userId="8152477d-5cdf-4b43-a9b6-62c5ad756e19" providerId="ADAL" clId="{5E422737-F39B-464D-AFD4-98F5D60C2DFC}" dt="2019-11-29T14:28:37.410" v="1910" actId="108"/>
          <ac:spMkLst>
            <pc:docMk/>
            <pc:sldMk cId="3583715882" sldId="502"/>
            <ac:spMk id="2" creationId="{19EAC902-3390-47BA-850B-44AC33CBD6F2}"/>
          </ac:spMkLst>
        </pc:spChg>
        <pc:picChg chg="del">
          <ac:chgData name="Christophe VILBERT" userId="8152477d-5cdf-4b43-a9b6-62c5ad756e19" providerId="ADAL" clId="{5E422737-F39B-464D-AFD4-98F5D60C2DFC}" dt="2019-11-29T14:33:37.267" v="1931" actId="478"/>
          <ac:picMkLst>
            <pc:docMk/>
            <pc:sldMk cId="3583715882" sldId="502"/>
            <ac:picMk id="4" creationId="{36EB7561-88EE-4B37-9ADC-4BB978E16D6B}"/>
          </ac:picMkLst>
        </pc:picChg>
        <pc:picChg chg="add mod">
          <ac:chgData name="Christophe VILBERT" userId="8152477d-5cdf-4b43-a9b6-62c5ad756e19" providerId="ADAL" clId="{5E422737-F39B-464D-AFD4-98F5D60C2DFC}" dt="2019-11-29T14:34:01.649" v="1937" actId="1076"/>
          <ac:picMkLst>
            <pc:docMk/>
            <pc:sldMk cId="3583715882" sldId="502"/>
            <ac:picMk id="5" creationId="{49DECEE1-778E-41F3-8023-561308D88AE7}"/>
          </ac:picMkLst>
        </pc:picChg>
      </pc:sldChg>
      <pc:sldChg chg="add">
        <pc:chgData name="Christophe VILBERT" userId="8152477d-5cdf-4b43-a9b6-62c5ad756e19" providerId="ADAL" clId="{5E422737-F39B-464D-AFD4-98F5D60C2DFC}" dt="2019-11-29T14:44:21.933" v="2076"/>
        <pc:sldMkLst>
          <pc:docMk/>
          <pc:sldMk cId="231917137" sldId="503"/>
        </pc:sldMkLst>
      </pc:sldChg>
      <pc:sldChg chg="modSp add del">
        <pc:chgData name="Christophe VILBERT" userId="8152477d-5cdf-4b43-a9b6-62c5ad756e19" providerId="ADAL" clId="{5E422737-F39B-464D-AFD4-98F5D60C2DFC}" dt="2019-11-29T14:44:19.217" v="2075" actId="2696"/>
        <pc:sldMkLst>
          <pc:docMk/>
          <pc:sldMk cId="4068119778" sldId="503"/>
        </pc:sldMkLst>
        <pc:spChg chg="mod">
          <ac:chgData name="Christophe VILBERT" userId="8152477d-5cdf-4b43-a9b6-62c5ad756e19" providerId="ADAL" clId="{5E422737-F39B-464D-AFD4-98F5D60C2DFC}" dt="2019-11-29T14:36:45.662" v="1958" actId="20577"/>
          <ac:spMkLst>
            <pc:docMk/>
            <pc:sldMk cId="4068119778" sldId="503"/>
            <ac:spMk id="6" creationId="{43690C9F-7962-4416-A3D4-5A4F29A0F38E}"/>
          </ac:spMkLst>
        </pc:spChg>
      </pc:sldChg>
      <pc:sldChg chg="modSp add ord">
        <pc:chgData name="Christophe VILBERT" userId="8152477d-5cdf-4b43-a9b6-62c5ad756e19" providerId="ADAL" clId="{5E422737-F39B-464D-AFD4-98F5D60C2DFC}" dt="2019-11-29T15:03:06.858" v="2469"/>
        <pc:sldMkLst>
          <pc:docMk/>
          <pc:sldMk cId="1548925595" sldId="504"/>
        </pc:sldMkLst>
        <pc:spChg chg="mod">
          <ac:chgData name="Christophe VILBERT" userId="8152477d-5cdf-4b43-a9b6-62c5ad756e19" providerId="ADAL" clId="{5E422737-F39B-464D-AFD4-98F5D60C2DFC}" dt="2019-11-29T14:39:27.732" v="2021" actId="20577"/>
          <ac:spMkLst>
            <pc:docMk/>
            <pc:sldMk cId="1548925595" sldId="504"/>
            <ac:spMk id="6" creationId="{43690C9F-7962-4416-A3D4-5A4F29A0F38E}"/>
          </ac:spMkLst>
        </pc:spChg>
      </pc:sldChg>
      <pc:sldChg chg="add del ord">
        <pc:chgData name="Christophe VILBERT" userId="8152477d-5cdf-4b43-a9b6-62c5ad756e19" providerId="ADAL" clId="{5E422737-F39B-464D-AFD4-98F5D60C2DFC}" dt="2019-11-29T15:21:41.016" v="2746" actId="2696"/>
        <pc:sldMkLst>
          <pc:docMk/>
          <pc:sldMk cId="873005336" sldId="505"/>
        </pc:sldMkLst>
      </pc:sldChg>
      <pc:sldChg chg="add del">
        <pc:chgData name="Christophe VILBERT" userId="8152477d-5cdf-4b43-a9b6-62c5ad756e19" providerId="ADAL" clId="{5E422737-F39B-464D-AFD4-98F5D60C2DFC}" dt="2019-11-29T15:29:10.034" v="3148" actId="2696"/>
        <pc:sldMkLst>
          <pc:docMk/>
          <pc:sldMk cId="1739823366" sldId="506"/>
        </pc:sldMkLst>
      </pc:sldChg>
      <pc:sldChg chg="modSp add ord">
        <pc:chgData name="Christophe VILBERT" userId="8152477d-5cdf-4b43-a9b6-62c5ad756e19" providerId="ADAL" clId="{5E422737-F39B-464D-AFD4-98F5D60C2DFC}" dt="2019-11-29T14:44:39.208" v="2079"/>
        <pc:sldMkLst>
          <pc:docMk/>
          <pc:sldMk cId="1692121369" sldId="507"/>
        </pc:sldMkLst>
        <pc:spChg chg="mod">
          <ac:chgData name="Christophe VILBERT" userId="8152477d-5cdf-4b43-a9b6-62c5ad756e19" providerId="ADAL" clId="{5E422737-F39B-464D-AFD4-98F5D60C2DFC}" dt="2019-11-29T14:37:09.961" v="1963"/>
          <ac:spMkLst>
            <pc:docMk/>
            <pc:sldMk cId="1692121369" sldId="507"/>
            <ac:spMk id="6" creationId="{43690C9F-7962-4416-A3D4-5A4F29A0F38E}"/>
          </ac:spMkLst>
        </pc:spChg>
      </pc:sldChg>
      <pc:sldChg chg="modSp add ord">
        <pc:chgData name="Christophe VILBERT" userId="8152477d-5cdf-4b43-a9b6-62c5ad756e19" providerId="ADAL" clId="{5E422737-F39B-464D-AFD4-98F5D60C2DFC}" dt="2019-11-29T14:47:38.535" v="2168"/>
        <pc:sldMkLst>
          <pc:docMk/>
          <pc:sldMk cId="3098750694" sldId="508"/>
        </pc:sldMkLst>
        <pc:spChg chg="mod">
          <ac:chgData name="Christophe VILBERT" userId="8152477d-5cdf-4b43-a9b6-62c5ad756e19" providerId="ADAL" clId="{5E422737-F39B-464D-AFD4-98F5D60C2DFC}" dt="2019-11-29T14:47:35.229" v="2167" actId="20577"/>
          <ac:spMkLst>
            <pc:docMk/>
            <pc:sldMk cId="3098750694" sldId="508"/>
            <ac:spMk id="6" creationId="{43690C9F-7962-4416-A3D4-5A4F29A0F38E}"/>
          </ac:spMkLst>
        </pc:spChg>
      </pc:sldChg>
      <pc:sldChg chg="modSp add">
        <pc:chgData name="Christophe VILBERT" userId="8152477d-5cdf-4b43-a9b6-62c5ad756e19" providerId="ADAL" clId="{5E422737-F39B-464D-AFD4-98F5D60C2DFC}" dt="2019-11-29T14:38:35.038" v="1968" actId="14100"/>
        <pc:sldMkLst>
          <pc:docMk/>
          <pc:sldMk cId="1944288937" sldId="509"/>
        </pc:sldMkLst>
        <pc:spChg chg="mod">
          <ac:chgData name="Christophe VILBERT" userId="8152477d-5cdf-4b43-a9b6-62c5ad756e19" providerId="ADAL" clId="{5E422737-F39B-464D-AFD4-98F5D60C2DFC}" dt="2019-11-29T14:38:10.554" v="1966" actId="108"/>
          <ac:spMkLst>
            <pc:docMk/>
            <pc:sldMk cId="1944288937" sldId="509"/>
            <ac:spMk id="3" creationId="{798DCCE1-E887-421C-9BC5-BD0142FC0445}"/>
          </ac:spMkLst>
        </pc:spChg>
        <pc:spChg chg="mod">
          <ac:chgData name="Christophe VILBERT" userId="8152477d-5cdf-4b43-a9b6-62c5ad756e19" providerId="ADAL" clId="{5E422737-F39B-464D-AFD4-98F5D60C2DFC}" dt="2019-11-29T14:38:24.384" v="1967" actId="108"/>
          <ac:spMkLst>
            <pc:docMk/>
            <pc:sldMk cId="1944288937" sldId="509"/>
            <ac:spMk id="6" creationId="{0DC6EF47-F0BD-4BEC-A15D-CD4BAFE51496}"/>
          </ac:spMkLst>
        </pc:spChg>
        <pc:picChg chg="mod">
          <ac:chgData name="Christophe VILBERT" userId="8152477d-5cdf-4b43-a9b6-62c5ad756e19" providerId="ADAL" clId="{5E422737-F39B-464D-AFD4-98F5D60C2DFC}" dt="2019-11-29T14:38:35.038" v="1968" actId="14100"/>
          <ac:picMkLst>
            <pc:docMk/>
            <pc:sldMk cId="1944288937" sldId="509"/>
            <ac:picMk id="4" creationId="{A78A0BC1-C37D-416D-A64B-7C75E0778786}"/>
          </ac:picMkLst>
        </pc:picChg>
      </pc:sldChg>
      <pc:sldChg chg="addSp delSp modSp add modTransition">
        <pc:chgData name="Christophe VILBERT" userId="8152477d-5cdf-4b43-a9b6-62c5ad756e19" providerId="ADAL" clId="{5E422737-F39B-464D-AFD4-98F5D60C2DFC}" dt="2019-11-29T14:46:57.599" v="2159" actId="113"/>
        <pc:sldMkLst>
          <pc:docMk/>
          <pc:sldMk cId="2375330408" sldId="510"/>
        </pc:sldMkLst>
        <pc:spChg chg="del">
          <ac:chgData name="Christophe VILBERT" userId="8152477d-5cdf-4b43-a9b6-62c5ad756e19" providerId="ADAL" clId="{5E422737-F39B-464D-AFD4-98F5D60C2DFC}" dt="2019-11-29T14:42:53.796" v="2068"/>
          <ac:spMkLst>
            <pc:docMk/>
            <pc:sldMk cId="2375330408" sldId="510"/>
            <ac:spMk id="2" creationId="{883E33B3-517C-4981-B35A-E36DB7C9B805}"/>
          </ac:spMkLst>
        </pc:spChg>
        <pc:spChg chg="add mod">
          <ac:chgData name="Christophe VILBERT" userId="8152477d-5cdf-4b43-a9b6-62c5ad756e19" providerId="ADAL" clId="{5E422737-F39B-464D-AFD4-98F5D60C2DFC}" dt="2019-11-29T14:44:46.664" v="2080"/>
          <ac:spMkLst>
            <pc:docMk/>
            <pc:sldMk cId="2375330408" sldId="510"/>
            <ac:spMk id="3" creationId="{43E0E680-E422-48C4-BF00-60880BB39830}"/>
          </ac:spMkLst>
        </pc:spChg>
        <pc:spChg chg="add mod">
          <ac:chgData name="Christophe VILBERT" userId="8152477d-5cdf-4b43-a9b6-62c5ad756e19" providerId="ADAL" clId="{5E422737-F39B-464D-AFD4-98F5D60C2DFC}" dt="2019-11-29T14:45:50.471" v="2091" actId="12"/>
          <ac:spMkLst>
            <pc:docMk/>
            <pc:sldMk cId="2375330408" sldId="510"/>
            <ac:spMk id="4" creationId="{795B71C0-BB06-485D-9872-2C85827C03D9}"/>
          </ac:spMkLst>
        </pc:spChg>
        <pc:spChg chg="add del mod">
          <ac:chgData name="Christophe VILBERT" userId="8152477d-5cdf-4b43-a9b6-62c5ad756e19" providerId="ADAL" clId="{5E422737-F39B-464D-AFD4-98F5D60C2DFC}" dt="2019-11-29T14:45:36.822" v="2088" actId="478"/>
          <ac:spMkLst>
            <pc:docMk/>
            <pc:sldMk cId="2375330408" sldId="510"/>
            <ac:spMk id="5" creationId="{CFDCDAC3-F2F4-447C-9AD2-CE315249F996}"/>
          </ac:spMkLst>
        </pc:spChg>
        <pc:spChg chg="add mod">
          <ac:chgData name="Christophe VILBERT" userId="8152477d-5cdf-4b43-a9b6-62c5ad756e19" providerId="ADAL" clId="{5E422737-F39B-464D-AFD4-98F5D60C2DFC}" dt="2019-11-29T14:45:33.598" v="2087" actId="404"/>
          <ac:spMkLst>
            <pc:docMk/>
            <pc:sldMk cId="2375330408" sldId="510"/>
            <ac:spMk id="6" creationId="{7AC2DD6A-DE1A-4C08-A796-D8A7DFF340B7}"/>
          </ac:spMkLst>
        </pc:spChg>
        <pc:spChg chg="add mod">
          <ac:chgData name="Christophe VILBERT" userId="8152477d-5cdf-4b43-a9b6-62c5ad756e19" providerId="ADAL" clId="{5E422737-F39B-464D-AFD4-98F5D60C2DFC}" dt="2019-11-29T14:46:57.599" v="2159" actId="113"/>
          <ac:spMkLst>
            <pc:docMk/>
            <pc:sldMk cId="2375330408" sldId="510"/>
            <ac:spMk id="7" creationId="{BF48FCDC-394D-490C-BC8A-BB57777027BA}"/>
          </ac:spMkLst>
        </pc:spChg>
        <pc:spChg chg="add del">
          <ac:chgData name="Christophe VILBERT" userId="8152477d-5cdf-4b43-a9b6-62c5ad756e19" providerId="ADAL" clId="{5E422737-F39B-464D-AFD4-98F5D60C2DFC}" dt="2019-11-29T14:46:29.292" v="2095"/>
          <ac:spMkLst>
            <pc:docMk/>
            <pc:sldMk cId="2375330408" sldId="510"/>
            <ac:spMk id="8" creationId="{A55058CF-F828-47F7-95B5-5DFAA7067F51}"/>
          </ac:spMkLst>
        </pc:spChg>
      </pc:sldChg>
      <pc:sldChg chg="modSp add">
        <pc:chgData name="Christophe VILBERT" userId="8152477d-5cdf-4b43-a9b6-62c5ad756e19" providerId="ADAL" clId="{5E422737-F39B-464D-AFD4-98F5D60C2DFC}" dt="2019-11-29T14:54:02.727" v="2278" actId="20577"/>
        <pc:sldMkLst>
          <pc:docMk/>
          <pc:sldMk cId="4169305340" sldId="511"/>
        </pc:sldMkLst>
        <pc:spChg chg="mod">
          <ac:chgData name="Christophe VILBERT" userId="8152477d-5cdf-4b43-a9b6-62c5ad756e19" providerId="ADAL" clId="{5E422737-F39B-464D-AFD4-98F5D60C2DFC}" dt="2019-11-29T14:54:02.727" v="2278" actId="20577"/>
          <ac:spMkLst>
            <pc:docMk/>
            <pc:sldMk cId="4169305340" sldId="511"/>
            <ac:spMk id="6" creationId="{43690C9F-7962-4416-A3D4-5A4F29A0F38E}"/>
          </ac:spMkLst>
        </pc:spChg>
      </pc:sldChg>
      <pc:sldChg chg="addSp modSp add">
        <pc:chgData name="Christophe VILBERT" userId="8152477d-5cdf-4b43-a9b6-62c5ad756e19" providerId="ADAL" clId="{5E422737-F39B-464D-AFD4-98F5D60C2DFC}" dt="2019-11-29T15:33:56.158" v="3595" actId="20577"/>
        <pc:sldMkLst>
          <pc:docMk/>
          <pc:sldMk cId="2935948810" sldId="512"/>
        </pc:sldMkLst>
        <pc:spChg chg="mod">
          <ac:chgData name="Christophe VILBERT" userId="8152477d-5cdf-4b43-a9b6-62c5ad756e19" providerId="ADAL" clId="{5E422737-F39B-464D-AFD4-98F5D60C2DFC}" dt="2019-11-29T15:00:01.784" v="2445" actId="1076"/>
          <ac:spMkLst>
            <pc:docMk/>
            <pc:sldMk cId="2935948810" sldId="512"/>
            <ac:spMk id="5" creationId="{C58F9E0E-A1FD-493C-B342-33220311E582}"/>
          </ac:spMkLst>
        </pc:spChg>
        <pc:spChg chg="mod">
          <ac:chgData name="Christophe VILBERT" userId="8152477d-5cdf-4b43-a9b6-62c5ad756e19" providerId="ADAL" clId="{5E422737-F39B-464D-AFD4-98F5D60C2DFC}" dt="2019-11-29T15:33:56.158" v="3595" actId="20577"/>
          <ac:spMkLst>
            <pc:docMk/>
            <pc:sldMk cId="2935948810" sldId="512"/>
            <ac:spMk id="8" creationId="{00000000-0000-0000-0000-000000000000}"/>
          </ac:spMkLst>
        </pc:spChg>
        <pc:spChg chg="mod ord">
          <ac:chgData name="Christophe VILBERT" userId="8152477d-5cdf-4b43-a9b6-62c5ad756e19" providerId="ADAL" clId="{5E422737-F39B-464D-AFD4-98F5D60C2DFC}" dt="2019-11-29T14:59:41.903" v="2443" actId="2085"/>
          <ac:spMkLst>
            <pc:docMk/>
            <pc:sldMk cId="2935948810" sldId="512"/>
            <ac:spMk id="11" creationId="{DB753FE4-4921-4041-BF2C-5BC30AA58579}"/>
          </ac:spMkLst>
        </pc:spChg>
        <pc:spChg chg="mod ord">
          <ac:chgData name="Christophe VILBERT" userId="8152477d-5cdf-4b43-a9b6-62c5ad756e19" providerId="ADAL" clId="{5E422737-F39B-464D-AFD4-98F5D60C2DFC}" dt="2019-11-29T15:00:29.338" v="2449" actId="207"/>
          <ac:spMkLst>
            <pc:docMk/>
            <pc:sldMk cId="2935948810" sldId="512"/>
            <ac:spMk id="12" creationId="{FFDBD296-0702-4C1D-BA1D-B78BAE08E506}"/>
          </ac:spMkLst>
        </pc:spChg>
        <pc:spChg chg="mod">
          <ac:chgData name="Christophe VILBERT" userId="8152477d-5cdf-4b43-a9b6-62c5ad756e19" providerId="ADAL" clId="{5E422737-F39B-464D-AFD4-98F5D60C2DFC}" dt="2019-11-29T14:59:57.009" v="2444" actId="1076"/>
          <ac:spMkLst>
            <pc:docMk/>
            <pc:sldMk cId="2935948810" sldId="512"/>
            <ac:spMk id="13" creationId="{1050F7A3-DFF4-4B4E-9706-A0410A3A6EC0}"/>
          </ac:spMkLst>
        </pc:spChg>
        <pc:spChg chg="add mod">
          <ac:chgData name="Christophe VILBERT" userId="8152477d-5cdf-4b43-a9b6-62c5ad756e19" providerId="ADAL" clId="{5E422737-F39B-464D-AFD4-98F5D60C2DFC}" dt="2019-11-29T15:02:49.934" v="2466" actId="14100"/>
          <ac:spMkLst>
            <pc:docMk/>
            <pc:sldMk cId="2935948810" sldId="512"/>
            <ac:spMk id="14" creationId="{F84C9136-2693-4EC1-9748-AE37DA1506E8}"/>
          </ac:spMkLst>
        </pc:spChg>
      </pc:sldChg>
      <pc:sldChg chg="delSp modSp add">
        <pc:chgData name="Christophe VILBERT" userId="8152477d-5cdf-4b43-a9b6-62c5ad756e19" providerId="ADAL" clId="{5E422737-F39B-464D-AFD4-98F5D60C2DFC}" dt="2019-11-29T15:55:54.033" v="4066" actId="113"/>
        <pc:sldMkLst>
          <pc:docMk/>
          <pc:sldMk cId="2272937673" sldId="513"/>
        </pc:sldMkLst>
        <pc:spChg chg="mod">
          <ac:chgData name="Christophe VILBERT" userId="8152477d-5cdf-4b43-a9b6-62c5ad756e19" providerId="ADAL" clId="{5E422737-F39B-464D-AFD4-98F5D60C2DFC}" dt="2019-11-29T15:55:54.033" v="4066" actId="113"/>
          <ac:spMkLst>
            <pc:docMk/>
            <pc:sldMk cId="2272937673" sldId="513"/>
            <ac:spMk id="8" creationId="{00000000-0000-0000-0000-000000000000}"/>
          </ac:spMkLst>
        </pc:spChg>
        <pc:spChg chg="del">
          <ac:chgData name="Christophe VILBERT" userId="8152477d-5cdf-4b43-a9b6-62c5ad756e19" providerId="ADAL" clId="{5E422737-F39B-464D-AFD4-98F5D60C2DFC}" dt="2019-11-29T15:55:51.911" v="4065" actId="478"/>
          <ac:spMkLst>
            <pc:docMk/>
            <pc:sldMk cId="2272937673" sldId="513"/>
            <ac:spMk id="14" creationId="{F84C9136-2693-4EC1-9748-AE37DA1506E8}"/>
          </ac:spMkLst>
        </pc:spChg>
      </pc:sldChg>
      <pc:sldChg chg="modSp add">
        <pc:chgData name="Christophe VILBERT" userId="8152477d-5cdf-4b43-a9b6-62c5ad756e19" providerId="ADAL" clId="{5E422737-F39B-464D-AFD4-98F5D60C2DFC}" dt="2019-11-29T15:33:42.844" v="3592" actId="20577"/>
        <pc:sldMkLst>
          <pc:docMk/>
          <pc:sldMk cId="3827664481" sldId="514"/>
        </pc:sldMkLst>
        <pc:spChg chg="mod">
          <ac:chgData name="Christophe VILBERT" userId="8152477d-5cdf-4b43-a9b6-62c5ad756e19" providerId="ADAL" clId="{5E422737-F39B-464D-AFD4-98F5D60C2DFC}" dt="2019-11-29T15:33:42.844" v="3592" actId="20577"/>
          <ac:spMkLst>
            <pc:docMk/>
            <pc:sldMk cId="3827664481" sldId="514"/>
            <ac:spMk id="8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02:25.558" v="2463" actId="14100"/>
          <ac:spMkLst>
            <pc:docMk/>
            <pc:sldMk cId="3827664481" sldId="514"/>
            <ac:spMk id="14" creationId="{F84C9136-2693-4EC1-9748-AE37DA1506E8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0:13.146" v="3978" actId="1076"/>
        <pc:sldMkLst>
          <pc:docMk/>
          <pc:sldMk cId="1921984960" sldId="515"/>
        </pc:sldMkLst>
        <pc:spChg chg="add del mod">
          <ac:chgData name="Christophe VILBERT" userId="8152477d-5cdf-4b43-a9b6-62c5ad756e19" providerId="ADAL" clId="{5E422737-F39B-464D-AFD4-98F5D60C2DFC}" dt="2019-11-29T15:06:55.984" v="2536" actId="478"/>
          <ac:spMkLst>
            <pc:docMk/>
            <pc:sldMk cId="1921984960" sldId="515"/>
            <ac:spMk id="3" creationId="{DD1906C3-3609-4EB2-9E43-2399765740C8}"/>
          </ac:spMkLst>
        </pc:spChg>
        <pc:spChg chg="add mod">
          <ac:chgData name="Christophe VILBERT" userId="8152477d-5cdf-4b43-a9b6-62c5ad756e19" providerId="ADAL" clId="{5E422737-F39B-464D-AFD4-98F5D60C2DFC}" dt="2019-11-29T15:50:13.146" v="3978" actId="1076"/>
          <ac:spMkLst>
            <pc:docMk/>
            <pc:sldMk cId="1921984960" sldId="515"/>
            <ac:spMk id="4" creationId="{10F9E451-27B7-4224-AEF4-F878A38C4CBB}"/>
          </ac:spMkLst>
        </pc:spChg>
        <pc:spChg chg="add del">
          <ac:chgData name="Christophe VILBERT" userId="8152477d-5cdf-4b43-a9b6-62c5ad756e19" providerId="ADAL" clId="{5E422737-F39B-464D-AFD4-98F5D60C2DFC}" dt="2019-11-29T15:11:11.020" v="2560"/>
          <ac:spMkLst>
            <pc:docMk/>
            <pc:sldMk cId="1921984960" sldId="515"/>
            <ac:spMk id="5" creationId="{4875E145-AB57-4769-8B72-9B0CD5E45089}"/>
          </ac:spMkLst>
        </pc:spChg>
        <pc:spChg chg="add mod">
          <ac:chgData name="Christophe VILBERT" userId="8152477d-5cdf-4b43-a9b6-62c5ad756e19" providerId="ADAL" clId="{5E422737-F39B-464D-AFD4-98F5D60C2DFC}" dt="2019-11-29T15:50:06.215" v="3976"/>
          <ac:spMkLst>
            <pc:docMk/>
            <pc:sldMk cId="1921984960" sldId="515"/>
            <ac:spMk id="6" creationId="{58C44A49-0C9C-4A25-9A91-9FC0B3991F9F}"/>
          </ac:spMkLst>
        </pc:spChg>
        <pc:spChg chg="add">
          <ac:chgData name="Christophe VILBERT" userId="8152477d-5cdf-4b43-a9b6-62c5ad756e19" providerId="ADAL" clId="{5E422737-F39B-464D-AFD4-98F5D60C2DFC}" dt="2019-11-29T15:11:13.904" v="2561"/>
          <ac:spMkLst>
            <pc:docMk/>
            <pc:sldMk cId="1921984960" sldId="515"/>
            <ac:spMk id="7" creationId="{0AD27AB8-4F86-4F18-86AB-726E5FD372DD}"/>
          </ac:spMkLst>
        </pc:spChg>
        <pc:spChg chg="add">
          <ac:chgData name="Christophe VILBERT" userId="8152477d-5cdf-4b43-a9b6-62c5ad756e19" providerId="ADAL" clId="{5E422737-F39B-464D-AFD4-98F5D60C2DFC}" dt="2019-11-29T15:20:42.214" v="2714"/>
          <ac:spMkLst>
            <pc:docMk/>
            <pc:sldMk cId="1921984960" sldId="515"/>
            <ac:spMk id="8" creationId="{FDE46378-AA3B-4A8B-BA58-22998EA2DF0B}"/>
          </ac:spMkLst>
        </pc:spChg>
        <pc:spChg chg="add del mod">
          <ac:chgData name="Christophe VILBERT" userId="8152477d-5cdf-4b43-a9b6-62c5ad756e19" providerId="ADAL" clId="{5E422737-F39B-464D-AFD4-98F5D60C2DFC}" dt="2019-11-29T15:50:09.624" v="3977" actId="478"/>
          <ac:spMkLst>
            <pc:docMk/>
            <pc:sldMk cId="1921984960" sldId="515"/>
            <ac:spMk id="9" creationId="{B34C1C3D-D5B0-44A1-9BF5-297F70455D6F}"/>
          </ac:spMkLst>
        </pc:spChg>
        <pc:picChg chg="add mod">
          <ac:chgData name="Christophe VILBERT" userId="8152477d-5cdf-4b43-a9b6-62c5ad756e19" providerId="ADAL" clId="{5E422737-F39B-464D-AFD4-98F5D60C2DFC}" dt="2019-11-29T15:50:13.146" v="3978" actId="1076"/>
          <ac:picMkLst>
            <pc:docMk/>
            <pc:sldMk cId="1921984960" sldId="515"/>
            <ac:picMk id="2050" creationId="{742A1D33-6AEC-4FC1-A399-F3087EB9818E}"/>
          </ac:picMkLst>
        </pc:picChg>
      </pc:sldChg>
      <pc:sldChg chg="addSp delSp add del">
        <pc:chgData name="Christophe VILBERT" userId="8152477d-5cdf-4b43-a9b6-62c5ad756e19" providerId="ADAL" clId="{5E422737-F39B-464D-AFD4-98F5D60C2DFC}" dt="2019-11-29T15:11:16.739" v="2562" actId="2696"/>
        <pc:sldMkLst>
          <pc:docMk/>
          <pc:sldMk cId="1207387874" sldId="516"/>
        </pc:sldMkLst>
        <pc:spChg chg="add del">
          <ac:chgData name="Christophe VILBERT" userId="8152477d-5cdf-4b43-a9b6-62c5ad756e19" providerId="ADAL" clId="{5E422737-F39B-464D-AFD4-98F5D60C2DFC}" dt="2019-11-29T15:06:45.783" v="2531"/>
          <ac:spMkLst>
            <pc:docMk/>
            <pc:sldMk cId="1207387874" sldId="516"/>
            <ac:spMk id="3" creationId="{3ED23511-3953-45CB-A1B6-7350A74F5932}"/>
          </ac:spMkLst>
        </pc:spChg>
      </pc:sldChg>
      <pc:sldChg chg="modSp add del ord">
        <pc:chgData name="Christophe VILBERT" userId="8152477d-5cdf-4b43-a9b6-62c5ad756e19" providerId="ADAL" clId="{5E422737-F39B-464D-AFD4-98F5D60C2DFC}" dt="2019-11-29T15:19:42.965" v="2641" actId="2696"/>
        <pc:sldMkLst>
          <pc:docMk/>
          <pc:sldMk cId="1817758541" sldId="516"/>
        </pc:sldMkLst>
        <pc:spChg chg="mod">
          <ac:chgData name="Christophe VILBERT" userId="8152477d-5cdf-4b43-a9b6-62c5ad756e19" providerId="ADAL" clId="{5E422737-F39B-464D-AFD4-98F5D60C2DFC}" dt="2019-11-29T15:12:08.187" v="2571" actId="20577"/>
          <ac:spMkLst>
            <pc:docMk/>
            <pc:sldMk cId="1817758541" sldId="516"/>
            <ac:spMk id="6" creationId="{43690C9F-7962-4416-A3D4-5A4F29A0F38E}"/>
          </ac:spMkLst>
        </pc:spChg>
      </pc:sldChg>
      <pc:sldChg chg="modSp add">
        <pc:chgData name="Christophe VILBERT" userId="8152477d-5cdf-4b43-a9b6-62c5ad756e19" providerId="ADAL" clId="{5E422737-F39B-464D-AFD4-98F5D60C2DFC}" dt="2019-11-29T15:16:32.574" v="2593" actId="20577"/>
        <pc:sldMkLst>
          <pc:docMk/>
          <pc:sldMk cId="4021621809" sldId="517"/>
        </pc:sldMkLst>
        <pc:spChg chg="mod">
          <ac:chgData name="Christophe VILBERT" userId="8152477d-5cdf-4b43-a9b6-62c5ad756e19" providerId="ADAL" clId="{5E422737-F39B-464D-AFD4-98F5D60C2DFC}" dt="2019-11-29T15:16:32.574" v="2593" actId="20577"/>
          <ac:spMkLst>
            <pc:docMk/>
            <pc:sldMk cId="4021621809" sldId="517"/>
            <ac:spMk id="6" creationId="{43690C9F-7962-4416-A3D4-5A4F29A0F38E}"/>
          </ac:spMkLst>
        </pc:spChg>
      </pc:sldChg>
      <pc:sldChg chg="add del">
        <pc:chgData name="Christophe VILBERT" userId="8152477d-5cdf-4b43-a9b6-62c5ad756e19" providerId="ADAL" clId="{5E422737-F39B-464D-AFD4-98F5D60C2DFC}" dt="2019-11-29T15:19:23.943" v="2638" actId="2696"/>
        <pc:sldMkLst>
          <pc:docMk/>
          <pc:sldMk cId="1801428417" sldId="518"/>
        </pc:sldMkLst>
      </pc:sldChg>
      <pc:sldChg chg="addSp delSp modSp add modTransition">
        <pc:chgData name="Christophe VILBERT" userId="8152477d-5cdf-4b43-a9b6-62c5ad756e19" providerId="ADAL" clId="{5E422737-F39B-464D-AFD4-98F5D60C2DFC}" dt="2019-11-29T15:56:33.954" v="4069" actId="403"/>
        <pc:sldMkLst>
          <pc:docMk/>
          <pc:sldMk cId="2125699536" sldId="519"/>
        </pc:sldMkLst>
        <pc:spChg chg="del">
          <ac:chgData name="Christophe VILBERT" userId="8152477d-5cdf-4b43-a9b6-62c5ad756e19" providerId="ADAL" clId="{5E422737-F39B-464D-AFD4-98F5D60C2DFC}" dt="2019-11-29T15:17:07.924" v="2596"/>
          <ac:spMkLst>
            <pc:docMk/>
            <pc:sldMk cId="2125699536" sldId="519"/>
            <ac:spMk id="2" creationId="{371534A9-9755-4D46-A6D7-7227124395AA}"/>
          </ac:spMkLst>
        </pc:spChg>
        <pc:spChg chg="add mod">
          <ac:chgData name="Christophe VILBERT" userId="8152477d-5cdf-4b43-a9b6-62c5ad756e19" providerId="ADAL" clId="{5E422737-F39B-464D-AFD4-98F5D60C2DFC}" dt="2019-11-29T15:56:33.954" v="4069" actId="403"/>
          <ac:spMkLst>
            <pc:docMk/>
            <pc:sldMk cId="2125699536" sldId="519"/>
            <ac:spMk id="3" creationId="{C20A7921-BEFF-4A5B-8BA1-2CBE602C4B82}"/>
          </ac:spMkLst>
        </pc:spChg>
        <pc:spChg chg="add del mod">
          <ac:chgData name="Christophe VILBERT" userId="8152477d-5cdf-4b43-a9b6-62c5ad756e19" providerId="ADAL" clId="{5E422737-F39B-464D-AFD4-98F5D60C2DFC}" dt="2019-11-29T15:19:00.762" v="2637"/>
          <ac:spMkLst>
            <pc:docMk/>
            <pc:sldMk cId="2125699536" sldId="519"/>
            <ac:spMk id="4" creationId="{82DE8F18-069D-4FE4-971D-E7DC5F808856}"/>
          </ac:spMkLst>
        </pc:spChg>
        <pc:spChg chg="add del mod">
          <ac:chgData name="Christophe VILBERT" userId="8152477d-5cdf-4b43-a9b6-62c5ad756e19" providerId="ADAL" clId="{5E422737-F39B-464D-AFD4-98F5D60C2DFC}" dt="2019-11-29T15:18:56.238" v="2636"/>
          <ac:spMkLst>
            <pc:docMk/>
            <pc:sldMk cId="2125699536" sldId="519"/>
            <ac:spMk id="5" creationId="{B6494B70-2662-4871-AF20-6C8EC33F5219}"/>
          </ac:spMkLst>
        </pc:spChg>
        <pc:spChg chg="add mod">
          <ac:chgData name="Christophe VILBERT" userId="8152477d-5cdf-4b43-a9b6-62c5ad756e19" providerId="ADAL" clId="{5E422737-F39B-464D-AFD4-98F5D60C2DFC}" dt="2019-11-29T15:19:00.762" v="2637"/>
          <ac:spMkLst>
            <pc:docMk/>
            <pc:sldMk cId="2125699536" sldId="519"/>
            <ac:spMk id="6" creationId="{EF237950-1CCF-4337-8C19-D6BEBDEB721E}"/>
          </ac:spMkLst>
        </pc:spChg>
        <pc:spChg chg="add">
          <ac:chgData name="Christophe VILBERT" userId="8152477d-5cdf-4b43-a9b6-62c5ad756e19" providerId="ADAL" clId="{5E422737-F39B-464D-AFD4-98F5D60C2DFC}" dt="2019-11-29T15:20:15.655" v="2656"/>
          <ac:spMkLst>
            <pc:docMk/>
            <pc:sldMk cId="2125699536" sldId="519"/>
            <ac:spMk id="7" creationId="{EEC4F62C-0858-4C92-A158-13BFEEDC156A}"/>
          </ac:spMkLst>
        </pc:spChg>
      </pc:sldChg>
      <pc:sldChg chg="addSp modSp add">
        <pc:chgData name="Christophe VILBERT" userId="8152477d-5cdf-4b43-a9b6-62c5ad756e19" providerId="ADAL" clId="{5E422737-F39B-464D-AFD4-98F5D60C2DFC}" dt="2019-11-29T15:59:47.844" v="4170" actId="5793"/>
        <pc:sldMkLst>
          <pc:docMk/>
          <pc:sldMk cId="1812645778" sldId="520"/>
        </pc:sldMkLst>
        <pc:spChg chg="mod">
          <ac:chgData name="Christophe VILBERT" userId="8152477d-5cdf-4b43-a9b6-62c5ad756e19" providerId="ADAL" clId="{5E422737-F39B-464D-AFD4-98F5D60C2DFC}" dt="2019-11-29T15:50:28.258" v="3981" actId="403"/>
          <ac:spMkLst>
            <pc:docMk/>
            <pc:sldMk cId="1812645778" sldId="520"/>
            <ac:spMk id="3" creationId="{C20A7921-BEFF-4A5B-8BA1-2CBE602C4B82}"/>
          </ac:spMkLst>
        </pc:spChg>
        <pc:spChg chg="add">
          <ac:chgData name="Christophe VILBERT" userId="8152477d-5cdf-4b43-a9b6-62c5ad756e19" providerId="ADAL" clId="{5E422737-F39B-464D-AFD4-98F5D60C2DFC}" dt="2019-11-29T15:20:44.391" v="2715"/>
          <ac:spMkLst>
            <pc:docMk/>
            <pc:sldMk cId="1812645778" sldId="520"/>
            <ac:spMk id="4" creationId="{A804FC96-A3ED-4F9D-B525-2F88D349DD32}"/>
          </ac:spMkLst>
        </pc:spChg>
        <pc:spChg chg="mod">
          <ac:chgData name="Christophe VILBERT" userId="8152477d-5cdf-4b43-a9b6-62c5ad756e19" providerId="ADAL" clId="{5E422737-F39B-464D-AFD4-98F5D60C2DFC}" dt="2019-11-29T15:59:47.844" v="4170" actId="5793"/>
          <ac:spMkLst>
            <pc:docMk/>
            <pc:sldMk cId="1812645778" sldId="520"/>
            <ac:spMk id="6" creationId="{EF237950-1CCF-4337-8C19-D6BEBDEB721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8:51.440" v="4095" actId="5793"/>
        <pc:sldMkLst>
          <pc:docMk/>
          <pc:sldMk cId="996271591" sldId="521"/>
        </pc:sldMkLst>
        <pc:spChg chg="add mod">
          <ac:chgData name="Christophe VILBERT" userId="8152477d-5cdf-4b43-a9b6-62c5ad756e19" providerId="ADAL" clId="{5E422737-F39B-464D-AFD4-98F5D60C2DFC}" dt="2019-11-29T15:58:51.440" v="4095" actId="5793"/>
          <ac:spMkLst>
            <pc:docMk/>
            <pc:sldMk cId="996271591" sldId="521"/>
            <ac:spMk id="2" creationId="{C9B52974-47E0-4E14-BBEF-453DE7D7CDD3}"/>
          </ac:spMkLst>
        </pc:spChg>
        <pc:spChg chg="del mod">
          <ac:chgData name="Christophe VILBERT" userId="8152477d-5cdf-4b43-a9b6-62c5ad756e19" providerId="ADAL" clId="{5E422737-F39B-464D-AFD4-98F5D60C2DFC}" dt="2019-11-29T15:57:47.403" v="4071" actId="478"/>
          <ac:spMkLst>
            <pc:docMk/>
            <pc:sldMk cId="996271591" sldId="521"/>
            <ac:spMk id="3" creationId="{00000000-0000-0000-0000-000000000000}"/>
          </ac:spMkLst>
        </pc:spChg>
        <pc:spChg chg="add mod ord">
          <ac:chgData name="Christophe VILBERT" userId="8152477d-5cdf-4b43-a9b6-62c5ad756e19" providerId="ADAL" clId="{5E422737-F39B-464D-AFD4-98F5D60C2DFC}" dt="2019-11-29T15:50:24.977" v="3980" actId="403"/>
          <ac:spMkLst>
            <pc:docMk/>
            <pc:sldMk cId="996271591" sldId="521"/>
            <ac:spMk id="4" creationId="{0A6AF427-9538-4C88-A7A3-9A8D68B28EA8}"/>
          </ac:spMkLst>
        </pc:spChg>
        <pc:spChg chg="add del mod">
          <ac:chgData name="Christophe VILBERT" userId="8152477d-5cdf-4b43-a9b6-62c5ad756e19" providerId="ADAL" clId="{5E422737-F39B-464D-AFD4-98F5D60C2DFC}" dt="2019-11-29T15:50:19.159" v="3979" actId="478"/>
          <ac:spMkLst>
            <pc:docMk/>
            <pc:sldMk cId="996271591" sldId="521"/>
            <ac:spMk id="5" creationId="{6FA4989D-6B49-44C1-BED7-AB0F6F9B5EE1}"/>
          </ac:spMkLst>
        </pc:spChg>
        <pc:spChg chg="add mod">
          <ac:chgData name="Christophe VILBERT" userId="8152477d-5cdf-4b43-a9b6-62c5ad756e19" providerId="ADAL" clId="{5E422737-F39B-464D-AFD4-98F5D60C2DFC}" dt="2019-11-29T15:58:11.261" v="4087" actId="14100"/>
          <ac:spMkLst>
            <pc:docMk/>
            <pc:sldMk cId="996271591" sldId="521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1:09.111" v="2734" actId="20577"/>
          <ac:spMkLst>
            <pc:docMk/>
            <pc:sldMk cId="996271591" sldId="521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47:57.690" v="3946"/>
          <ac:spMkLst>
            <pc:docMk/>
            <pc:sldMk cId="996271591" sldId="521"/>
            <ac:spMk id="8" creationId="{677FD87D-E5C0-465F-ACA7-4EC7535A274A}"/>
          </ac:spMkLst>
        </pc:spChg>
        <pc:spChg chg="add del mod">
          <ac:chgData name="Christophe VILBERT" userId="8152477d-5cdf-4b43-a9b6-62c5ad756e19" providerId="ADAL" clId="{5E422737-F39B-464D-AFD4-98F5D60C2DFC}" dt="2019-11-29T15:58:35.201" v="4089"/>
          <ac:spMkLst>
            <pc:docMk/>
            <pc:sldMk cId="996271591" sldId="521"/>
            <ac:spMk id="9" creationId="{4ED326BA-989E-4DF2-BF41-AF345AF201BB}"/>
          </ac:spMkLst>
        </pc:spChg>
        <pc:picChg chg="del">
          <ac:chgData name="Christophe VILBERT" userId="8152477d-5cdf-4b43-a9b6-62c5ad756e19" providerId="ADAL" clId="{5E422737-F39B-464D-AFD4-98F5D60C2DFC}" dt="2019-11-29T15:21:00.902" v="2723" actId="478"/>
          <ac:picMkLst>
            <pc:docMk/>
            <pc:sldMk cId="996271591" sldId="521"/>
            <ac:picMk id="2" creationId="{00000000-0000-0000-0000-000000000000}"/>
          </ac:picMkLst>
        </pc:picChg>
        <pc:picChg chg="add mod">
          <ac:chgData name="Christophe VILBERT" userId="8152477d-5cdf-4b43-a9b6-62c5ad756e19" providerId="ADAL" clId="{5E422737-F39B-464D-AFD4-98F5D60C2DFC}" dt="2019-11-29T15:58:41.347" v="4092" actId="1076"/>
          <ac:picMkLst>
            <pc:docMk/>
            <pc:sldMk cId="996271591" sldId="521"/>
            <ac:picMk id="5" creationId="{B7C913B7-D804-409A-9AE7-DDAF8546DB39}"/>
          </ac:picMkLst>
        </pc:picChg>
        <pc:picChg chg="add del mod">
          <ac:chgData name="Christophe VILBERT" userId="8152477d-5cdf-4b43-a9b6-62c5ad756e19" providerId="ADAL" clId="{5E422737-F39B-464D-AFD4-98F5D60C2DFC}" dt="2019-11-29T15:58:43.006" v="4093" actId="478"/>
          <ac:picMkLst>
            <pc:docMk/>
            <pc:sldMk cId="996271591" sldId="521"/>
            <ac:picMk id="10" creationId="{C690788D-6D4D-4321-84CF-92091B25F66F}"/>
          </ac:picMkLst>
        </pc:picChg>
      </pc:sldChg>
      <pc:sldChg chg="modSp add">
        <pc:chgData name="Christophe VILBERT" userId="8152477d-5cdf-4b43-a9b6-62c5ad756e19" providerId="ADAL" clId="{5E422737-F39B-464D-AFD4-98F5D60C2DFC}" dt="2019-11-29T15:34:06.854" v="3598" actId="20577"/>
        <pc:sldMkLst>
          <pc:docMk/>
          <pc:sldMk cId="496129600" sldId="522"/>
        </pc:sldMkLst>
        <pc:spChg chg="mod">
          <ac:chgData name="Christophe VILBERT" userId="8152477d-5cdf-4b43-a9b6-62c5ad756e19" providerId="ADAL" clId="{5E422737-F39B-464D-AFD4-98F5D60C2DFC}" dt="2019-11-29T15:34:06.854" v="3598" actId="20577"/>
          <ac:spMkLst>
            <pc:docMk/>
            <pc:sldMk cId="496129600" sldId="522"/>
            <ac:spMk id="8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21:58.655" v="2752" actId="14100"/>
          <ac:spMkLst>
            <pc:docMk/>
            <pc:sldMk cId="496129600" sldId="522"/>
            <ac:spMk id="14" creationId="{F84C9136-2693-4EC1-9748-AE37DA1506E8}"/>
          </ac:spMkLst>
        </pc:spChg>
      </pc:sldChg>
      <pc:sldChg chg="modSp add">
        <pc:chgData name="Christophe VILBERT" userId="8152477d-5cdf-4b43-a9b6-62c5ad756e19" providerId="ADAL" clId="{5E422737-F39B-464D-AFD4-98F5D60C2DFC}" dt="2019-11-29T15:22:15.138" v="2765" actId="20577"/>
        <pc:sldMkLst>
          <pc:docMk/>
          <pc:sldMk cId="198849073" sldId="523"/>
        </pc:sldMkLst>
        <pc:spChg chg="mod">
          <ac:chgData name="Christophe VILBERT" userId="8152477d-5cdf-4b43-a9b6-62c5ad756e19" providerId="ADAL" clId="{5E422737-F39B-464D-AFD4-98F5D60C2DFC}" dt="2019-11-29T15:22:15.138" v="2765" actId="20577"/>
          <ac:spMkLst>
            <pc:docMk/>
            <pc:sldMk cId="198849073" sldId="523"/>
            <ac:spMk id="6" creationId="{43690C9F-7962-4416-A3D4-5A4F29A0F38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0:46.101" v="3990" actId="478"/>
        <pc:sldMkLst>
          <pc:docMk/>
          <pc:sldMk cId="2571686432" sldId="524"/>
        </pc:sldMkLst>
        <pc:spChg chg="add mod ord">
          <ac:chgData name="Christophe VILBERT" userId="8152477d-5cdf-4b43-a9b6-62c5ad756e19" providerId="ADAL" clId="{5E422737-F39B-464D-AFD4-98F5D60C2DFC}" dt="2019-11-29T15:50:43.529" v="3989" actId="27636"/>
          <ac:spMkLst>
            <pc:docMk/>
            <pc:sldMk cId="2571686432" sldId="524"/>
            <ac:spMk id="2" creationId="{443D4D01-1DF5-4473-8274-7A3AC3516084}"/>
          </ac:spMkLst>
        </pc:spChg>
        <pc:spChg chg="add del mod">
          <ac:chgData name="Christophe VILBERT" userId="8152477d-5cdf-4b43-a9b6-62c5ad756e19" providerId="ADAL" clId="{5E422737-F39B-464D-AFD4-98F5D60C2DFC}" dt="2019-11-29T15:50:46.101" v="3990" actId="478"/>
          <ac:spMkLst>
            <pc:docMk/>
            <pc:sldMk cId="2571686432" sldId="524"/>
            <ac:spMk id="4" creationId="{EC4CBAB4-F382-4874-BA43-263B0FE5299D}"/>
          </ac:spMkLst>
        </pc:spChg>
        <pc:spChg chg="mod">
          <ac:chgData name="Christophe VILBERT" userId="8152477d-5cdf-4b43-a9b6-62c5ad756e19" providerId="ADAL" clId="{5E422737-F39B-464D-AFD4-98F5D60C2DFC}" dt="2019-11-29T15:23:24.506" v="2886" actId="5793"/>
          <ac:spMkLst>
            <pc:docMk/>
            <pc:sldMk cId="2571686432" sldId="524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3:31.350" v="2900" actId="20577"/>
          <ac:spMkLst>
            <pc:docMk/>
            <pc:sldMk cId="2571686432" sldId="524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50:41.875" v="3985"/>
          <ac:spMkLst>
            <pc:docMk/>
            <pc:sldMk cId="2571686432" sldId="524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0:54.317" v="3992"/>
        <pc:sldMkLst>
          <pc:docMk/>
          <pc:sldMk cId="92965593" sldId="525"/>
        </pc:sldMkLst>
        <pc:spChg chg="add del mod">
          <ac:chgData name="Christophe VILBERT" userId="8152477d-5cdf-4b43-a9b6-62c5ad756e19" providerId="ADAL" clId="{5E422737-F39B-464D-AFD4-98F5D60C2DFC}" dt="2019-11-29T15:50:48.050" v="3991" actId="478"/>
          <ac:spMkLst>
            <pc:docMk/>
            <pc:sldMk cId="92965593" sldId="525"/>
            <ac:spMk id="2" creationId="{4B85958E-171E-48DC-9A36-C9DB4229B124}"/>
          </ac:spMkLst>
        </pc:spChg>
        <pc:spChg chg="mod">
          <ac:chgData name="Christophe VILBERT" userId="8152477d-5cdf-4b43-a9b6-62c5ad756e19" providerId="ADAL" clId="{5E422737-F39B-464D-AFD4-98F5D60C2DFC}" dt="2019-11-29T15:23:44.125" v="2905"/>
          <ac:spMkLst>
            <pc:docMk/>
            <pc:sldMk cId="92965593" sldId="525"/>
            <ac:spMk id="3" creationId="{C20A7921-BEFF-4A5B-8BA1-2CBE602C4B82}"/>
          </ac:spMkLst>
        </pc:spChg>
        <pc:spChg chg="del">
          <ac:chgData name="Christophe VILBERT" userId="8152477d-5cdf-4b43-a9b6-62c5ad756e19" providerId="ADAL" clId="{5E422737-F39B-464D-AFD4-98F5D60C2DFC}" dt="2019-11-29T15:50:36.844" v="3982"/>
          <ac:spMkLst>
            <pc:docMk/>
            <pc:sldMk cId="92965593" sldId="525"/>
            <ac:spMk id="6" creationId="{EF237950-1CCF-4337-8C19-D6BEBDEB721E}"/>
          </ac:spMkLst>
        </pc:spChg>
        <pc:spChg chg="add">
          <ac:chgData name="Christophe VILBERT" userId="8152477d-5cdf-4b43-a9b6-62c5ad756e19" providerId="ADAL" clId="{5E422737-F39B-464D-AFD4-98F5D60C2DFC}" dt="2019-11-29T15:50:54.317" v="3992"/>
          <ac:spMkLst>
            <pc:docMk/>
            <pc:sldMk cId="92965593" sldId="525"/>
            <ac:spMk id="7" creationId="{5E138E1F-5FD9-42C2-8338-34C591481748}"/>
          </ac:spMkLst>
        </pc:spChg>
      </pc:sldChg>
      <pc:sldChg chg="modSp add">
        <pc:chgData name="Christophe VILBERT" userId="8152477d-5cdf-4b43-a9b6-62c5ad756e19" providerId="ADAL" clId="{5E422737-F39B-464D-AFD4-98F5D60C2DFC}" dt="2019-11-29T15:34:11.690" v="3601" actId="20577"/>
        <pc:sldMkLst>
          <pc:docMk/>
          <pc:sldMk cId="4275532737" sldId="526"/>
        </pc:sldMkLst>
        <pc:spChg chg="mod">
          <ac:chgData name="Christophe VILBERT" userId="8152477d-5cdf-4b43-a9b6-62c5ad756e19" providerId="ADAL" clId="{5E422737-F39B-464D-AFD4-98F5D60C2DFC}" dt="2019-11-29T15:34:11.690" v="3601" actId="20577"/>
          <ac:spMkLst>
            <pc:docMk/>
            <pc:sldMk cId="4275532737" sldId="526"/>
            <ac:spMk id="8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28:31.849" v="3146" actId="14100"/>
          <ac:spMkLst>
            <pc:docMk/>
            <pc:sldMk cId="4275532737" sldId="526"/>
            <ac:spMk id="14" creationId="{F84C9136-2693-4EC1-9748-AE37DA1506E8}"/>
          </ac:spMkLst>
        </pc:spChg>
      </pc:sldChg>
      <pc:sldChg chg="modSp add">
        <pc:chgData name="Christophe VILBERT" userId="8152477d-5cdf-4b43-a9b6-62c5ad756e19" providerId="ADAL" clId="{5E422737-F39B-464D-AFD4-98F5D60C2DFC}" dt="2019-11-29T15:24:18.597" v="2937" actId="20577"/>
        <pc:sldMkLst>
          <pc:docMk/>
          <pc:sldMk cId="386777964" sldId="527"/>
        </pc:sldMkLst>
        <pc:spChg chg="mod">
          <ac:chgData name="Christophe VILBERT" userId="8152477d-5cdf-4b43-a9b6-62c5ad756e19" providerId="ADAL" clId="{5E422737-F39B-464D-AFD4-98F5D60C2DFC}" dt="2019-11-29T15:24:18.597" v="2937" actId="20577"/>
          <ac:spMkLst>
            <pc:docMk/>
            <pc:sldMk cId="386777964" sldId="527"/>
            <ac:spMk id="6" creationId="{43690C9F-7962-4416-A3D4-5A4F29A0F38E}"/>
          </ac:spMkLst>
        </pc:spChg>
      </pc:sldChg>
      <pc:sldChg chg="modSp add">
        <pc:chgData name="Christophe VILBERT" userId="8152477d-5cdf-4b43-a9b6-62c5ad756e19" providerId="ADAL" clId="{5E422737-F39B-464D-AFD4-98F5D60C2DFC}" dt="2019-11-29T15:24:22.037" v="2944" actId="20577"/>
        <pc:sldMkLst>
          <pc:docMk/>
          <pc:sldMk cId="1450335458" sldId="528"/>
        </pc:sldMkLst>
        <pc:spChg chg="mod">
          <ac:chgData name="Christophe VILBERT" userId="8152477d-5cdf-4b43-a9b6-62c5ad756e19" providerId="ADAL" clId="{5E422737-F39B-464D-AFD4-98F5D60C2DFC}" dt="2019-11-29T15:24:22.037" v="2944" actId="20577"/>
          <ac:spMkLst>
            <pc:docMk/>
            <pc:sldMk cId="1450335458" sldId="528"/>
            <ac:spMk id="6" creationId="{43690C9F-7962-4416-A3D4-5A4F29A0F38E}"/>
          </ac:spMkLst>
        </pc:spChg>
      </pc:sldChg>
      <pc:sldChg chg="addSp modSp add">
        <pc:chgData name="Christophe VILBERT" userId="8152477d-5cdf-4b43-a9b6-62c5ad756e19" providerId="ADAL" clId="{5E422737-F39B-464D-AFD4-98F5D60C2DFC}" dt="2019-11-29T16:00:10.652" v="4177" actId="27636"/>
        <pc:sldMkLst>
          <pc:docMk/>
          <pc:sldMk cId="2917416241" sldId="529"/>
        </pc:sldMkLst>
        <pc:spChg chg="add mod ord">
          <ac:chgData name="Christophe VILBERT" userId="8152477d-5cdf-4b43-a9b6-62c5ad756e19" providerId="ADAL" clId="{5E422737-F39B-464D-AFD4-98F5D60C2DFC}" dt="2019-11-29T16:00:10.652" v="4177" actId="27636"/>
          <ac:spMkLst>
            <pc:docMk/>
            <pc:sldMk cId="2917416241" sldId="529"/>
            <ac:spMk id="2" creationId="{D8B1C1D9-C3D2-4096-8B8C-C7315DCE0733}"/>
          </ac:spMkLst>
        </pc:spChg>
        <pc:spChg chg="mod">
          <ac:chgData name="Christophe VILBERT" userId="8152477d-5cdf-4b43-a9b6-62c5ad756e19" providerId="ADAL" clId="{5E422737-F39B-464D-AFD4-98F5D60C2DFC}" dt="2019-11-29T15:27:12.885" v="3137" actId="1076"/>
          <ac:spMkLst>
            <pc:docMk/>
            <pc:sldMk cId="2917416241" sldId="529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2917416241" sldId="529"/>
            <ac:spMk id="4" creationId="{2ECE76B8-779E-49D5-926A-3BB7948D23C5}"/>
          </ac:spMkLst>
        </pc:spChg>
        <pc:spChg chg="mod">
          <ac:chgData name="Christophe VILBERT" userId="8152477d-5cdf-4b43-a9b6-62c5ad756e19" providerId="ADAL" clId="{5E422737-F39B-464D-AFD4-98F5D60C2DFC}" dt="2019-11-29T15:26:55.313" v="3134" actId="6549"/>
          <ac:spMkLst>
            <pc:docMk/>
            <pc:sldMk cId="2917416241" sldId="529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6:45.349" v="3133" actId="20577"/>
          <ac:spMkLst>
            <pc:docMk/>
            <pc:sldMk cId="2917416241" sldId="529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6:00:08.761" v="4173"/>
          <ac:spMkLst>
            <pc:docMk/>
            <pc:sldMk cId="2917416241" sldId="529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1:19.748" v="3993"/>
        <pc:sldMkLst>
          <pc:docMk/>
          <pc:sldMk cId="275364956" sldId="530"/>
        </pc:sldMkLst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275364956" sldId="530"/>
            <ac:spMk id="2" creationId="{23FB962C-07A6-4D5E-9A3C-AB503BE02604}"/>
          </ac:spMkLst>
        </pc:spChg>
        <pc:spChg chg="mod">
          <ac:chgData name="Christophe VILBERT" userId="8152477d-5cdf-4b43-a9b6-62c5ad756e19" providerId="ADAL" clId="{5E422737-F39B-464D-AFD4-98F5D60C2DFC}" dt="2019-11-29T15:27:22.093" v="3138" actId="255"/>
          <ac:spMkLst>
            <pc:docMk/>
            <pc:sldMk cId="275364956" sldId="530"/>
            <ac:spMk id="3" creationId="{C20A7921-BEFF-4A5B-8BA1-2CBE602C4B82}"/>
          </ac:spMkLst>
        </pc:spChg>
        <pc:spChg chg="del">
          <ac:chgData name="Christophe VILBERT" userId="8152477d-5cdf-4b43-a9b6-62c5ad756e19" providerId="ADAL" clId="{5E422737-F39B-464D-AFD4-98F5D60C2DFC}" dt="2019-11-29T15:51:19.748" v="3993"/>
          <ac:spMkLst>
            <pc:docMk/>
            <pc:sldMk cId="275364956" sldId="530"/>
            <ac:spMk id="6" creationId="{EF237950-1CCF-4337-8C19-D6BEBDEB721E}"/>
          </ac:spMkLst>
        </pc:spChg>
      </pc:sldChg>
      <pc:sldChg chg="addSp modSp add">
        <pc:chgData name="Christophe VILBERT" userId="8152477d-5cdf-4b43-a9b6-62c5ad756e19" providerId="ADAL" clId="{5E422737-F39B-464D-AFD4-98F5D60C2DFC}" dt="2019-11-29T15:51:19.748" v="3993"/>
        <pc:sldMkLst>
          <pc:docMk/>
          <pc:sldMk cId="1958342409" sldId="531"/>
        </pc:sldMkLst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1958342409" sldId="531"/>
            <ac:spMk id="2" creationId="{7A60E5A4-A0A8-4496-B08A-D2FB92F8F7D2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1958342409" sldId="531"/>
            <ac:spMk id="4" creationId="{64713DA8-EA02-4392-AD2B-20107E7B919A}"/>
          </ac:spMkLst>
        </pc:spChg>
        <pc:spChg chg="mod">
          <ac:chgData name="Christophe VILBERT" userId="8152477d-5cdf-4b43-a9b6-62c5ad756e19" providerId="ADAL" clId="{5E422737-F39B-464D-AFD4-98F5D60C2DFC}" dt="2019-11-29T15:26:22.950" v="3106" actId="20577"/>
          <ac:spMkLst>
            <pc:docMk/>
            <pc:sldMk cId="1958342409" sldId="531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6:26.122" v="3111" actId="20577"/>
          <ac:spMkLst>
            <pc:docMk/>
            <pc:sldMk cId="1958342409" sldId="531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46:21.665" v="3914" actId="20577"/>
          <ac:spMkLst>
            <pc:docMk/>
            <pc:sldMk cId="1958342409" sldId="531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1:19.748" v="3993"/>
        <pc:sldMkLst>
          <pc:docMk/>
          <pc:sldMk cId="2016376588" sldId="532"/>
        </pc:sldMkLst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2016376588" sldId="532"/>
            <ac:spMk id="2" creationId="{E9FBD895-676F-4B71-BB32-F758F6FD6E97}"/>
          </ac:spMkLst>
        </pc:spChg>
        <pc:spChg chg="mod">
          <ac:chgData name="Christophe VILBERT" userId="8152477d-5cdf-4b43-a9b6-62c5ad756e19" providerId="ADAL" clId="{5E422737-F39B-464D-AFD4-98F5D60C2DFC}" dt="2019-11-29T15:46:15.339" v="3911" actId="20577"/>
          <ac:spMkLst>
            <pc:docMk/>
            <pc:sldMk cId="2016376588" sldId="532"/>
            <ac:spMk id="3" creationId="{C20A7921-BEFF-4A5B-8BA1-2CBE602C4B82}"/>
          </ac:spMkLst>
        </pc:spChg>
        <pc:spChg chg="del">
          <ac:chgData name="Christophe VILBERT" userId="8152477d-5cdf-4b43-a9b6-62c5ad756e19" providerId="ADAL" clId="{5E422737-F39B-464D-AFD4-98F5D60C2DFC}" dt="2019-11-29T15:51:19.748" v="3993"/>
          <ac:spMkLst>
            <pc:docMk/>
            <pc:sldMk cId="2016376588" sldId="532"/>
            <ac:spMk id="6" creationId="{EF237950-1CCF-4337-8C19-D6BEBDEB721E}"/>
          </ac:spMkLst>
        </pc:spChg>
      </pc:sldChg>
      <pc:sldChg chg="modSp add del">
        <pc:chgData name="Christophe VILBERT" userId="8152477d-5cdf-4b43-a9b6-62c5ad756e19" providerId="ADAL" clId="{5E422737-F39B-464D-AFD4-98F5D60C2DFC}" dt="2019-11-29T15:42:01.451" v="3854" actId="2696"/>
        <pc:sldMkLst>
          <pc:docMk/>
          <pc:sldMk cId="1708422842" sldId="533"/>
        </pc:sldMkLst>
        <pc:spChg chg="mod">
          <ac:chgData name="Christophe VILBERT" userId="8152477d-5cdf-4b43-a9b6-62c5ad756e19" providerId="ADAL" clId="{5E422737-F39B-464D-AFD4-98F5D60C2DFC}" dt="2019-11-29T15:25:29.117" v="3019" actId="20577"/>
          <ac:spMkLst>
            <pc:docMk/>
            <pc:sldMk cId="1708422842" sldId="533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4:43.900" v="2956" actId="20577"/>
          <ac:spMkLst>
            <pc:docMk/>
            <pc:sldMk cId="1708422842" sldId="533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24:47.590" v="2963" actId="20577"/>
          <ac:spMkLst>
            <pc:docMk/>
            <pc:sldMk cId="1708422842" sldId="533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4:58.944" v="4045" actId="255"/>
        <pc:sldMkLst>
          <pc:docMk/>
          <pc:sldMk cId="2195535448" sldId="534"/>
        </pc:sldMkLst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2195535448" sldId="534"/>
            <ac:spMk id="2" creationId="{90FFEA7C-45A7-4BF0-82F3-4967C22CA367}"/>
          </ac:spMkLst>
        </pc:spChg>
        <pc:spChg chg="mod">
          <ac:chgData name="Christophe VILBERT" userId="8152477d-5cdf-4b43-a9b6-62c5ad756e19" providerId="ADAL" clId="{5E422737-F39B-464D-AFD4-98F5D60C2DFC}" dt="2019-11-29T15:54:58.944" v="4045" actId="255"/>
          <ac:spMkLst>
            <pc:docMk/>
            <pc:sldMk cId="2195535448" sldId="534"/>
            <ac:spMk id="3" creationId="{C20A7921-BEFF-4A5B-8BA1-2CBE602C4B82}"/>
          </ac:spMkLst>
        </pc:spChg>
        <pc:spChg chg="del">
          <ac:chgData name="Christophe VILBERT" userId="8152477d-5cdf-4b43-a9b6-62c5ad756e19" providerId="ADAL" clId="{5E422737-F39B-464D-AFD4-98F5D60C2DFC}" dt="2019-11-29T15:51:19.748" v="3993"/>
          <ac:spMkLst>
            <pc:docMk/>
            <pc:sldMk cId="2195535448" sldId="534"/>
            <ac:spMk id="6" creationId="{EF237950-1CCF-4337-8C19-D6BEBDEB721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5:04.514" v="4046" actId="167"/>
        <pc:sldMkLst>
          <pc:docMk/>
          <pc:sldMk cId="1148755240" sldId="535"/>
        </pc:sldMkLst>
        <pc:spChg chg="add mod ord">
          <ac:chgData name="Christophe VILBERT" userId="8152477d-5cdf-4b43-a9b6-62c5ad756e19" providerId="ADAL" clId="{5E422737-F39B-464D-AFD4-98F5D60C2DFC}" dt="2019-11-29T15:55:04.514" v="4046" actId="167"/>
          <ac:spMkLst>
            <pc:docMk/>
            <pc:sldMk cId="1148755240" sldId="535"/>
            <ac:spMk id="2" creationId="{39B725AD-5BB3-4C7E-9417-BECD90F2A694}"/>
          </ac:spMkLst>
        </pc:spChg>
        <pc:spChg chg="del mod">
          <ac:chgData name="Christophe VILBERT" userId="8152477d-5cdf-4b43-a9b6-62c5ad756e19" providerId="ADAL" clId="{5E422737-F39B-464D-AFD4-98F5D60C2DFC}" dt="2019-11-29T15:43:25.101" v="3862"/>
          <ac:spMkLst>
            <pc:docMk/>
            <pc:sldMk cId="1148755240" sldId="535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1148755240" sldId="535"/>
            <ac:spMk id="4" creationId="{B2402A3D-431D-4C23-8B0E-21AE3B71326D}"/>
          </ac:spMkLst>
        </pc:spChg>
        <pc:spChg chg="mod">
          <ac:chgData name="Christophe VILBERT" userId="8152477d-5cdf-4b43-a9b6-62c5ad756e19" providerId="ADAL" clId="{5E422737-F39B-464D-AFD4-98F5D60C2DFC}" dt="2019-11-29T15:25:19.834" v="3009" actId="20577"/>
          <ac:spMkLst>
            <pc:docMk/>
            <pc:sldMk cId="1148755240" sldId="535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5:14.129" v="3005" actId="20577"/>
          <ac:spMkLst>
            <pc:docMk/>
            <pc:sldMk cId="1148755240" sldId="535"/>
            <ac:spMk id="8" creationId="{677FD87D-E5C0-465F-ACA7-4EC7535A274A}"/>
          </ac:spMkLst>
        </pc:spChg>
        <pc:spChg chg="add mod">
          <ac:chgData name="Christophe VILBERT" userId="8152477d-5cdf-4b43-a9b6-62c5ad756e19" providerId="ADAL" clId="{5E422737-F39B-464D-AFD4-98F5D60C2DFC}" dt="2019-11-29T15:43:24.672" v="3860"/>
          <ac:spMkLst>
            <pc:docMk/>
            <pc:sldMk cId="1148755240" sldId="535"/>
            <ac:spMk id="9" creationId="{495080DB-1AB3-406B-A82B-FAD655DB1940}"/>
          </ac:spMkLst>
        </pc:spChg>
        <pc:picChg chg="add">
          <ac:chgData name="Christophe VILBERT" userId="8152477d-5cdf-4b43-a9b6-62c5ad756e19" providerId="ADAL" clId="{5E422737-F39B-464D-AFD4-98F5D60C2DFC}" dt="2019-11-29T15:43:17.250" v="3856"/>
          <ac:picMkLst>
            <pc:docMk/>
            <pc:sldMk cId="1148755240" sldId="535"/>
            <ac:picMk id="10" creationId="{5DD03886-EF82-4C16-B454-EB472CA718B3}"/>
          </ac:picMkLst>
        </pc:picChg>
      </pc:sldChg>
      <pc:sldChg chg="modSp add">
        <pc:chgData name="Christophe VILBERT" userId="8152477d-5cdf-4b43-a9b6-62c5ad756e19" providerId="ADAL" clId="{5E422737-F39B-464D-AFD4-98F5D60C2DFC}" dt="2019-11-29T15:32:50.391" v="3529" actId="20577"/>
        <pc:sldMkLst>
          <pc:docMk/>
          <pc:sldMk cId="1034341939" sldId="536"/>
        </pc:sldMkLst>
        <pc:spChg chg="mod">
          <ac:chgData name="Christophe VILBERT" userId="8152477d-5cdf-4b43-a9b6-62c5ad756e19" providerId="ADAL" clId="{5E422737-F39B-464D-AFD4-98F5D60C2DFC}" dt="2019-11-29T15:32:50.391" v="3529" actId="20577"/>
          <ac:spMkLst>
            <pc:docMk/>
            <pc:sldMk cId="1034341939" sldId="536"/>
            <ac:spMk id="8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29:20.382" v="3149" actId="1076"/>
          <ac:spMkLst>
            <pc:docMk/>
            <pc:sldMk cId="1034341939" sldId="536"/>
            <ac:spMk id="14" creationId="{F84C9136-2693-4EC1-9748-AE37DA1506E8}"/>
          </ac:spMkLst>
        </pc:spChg>
      </pc:sldChg>
      <pc:sldChg chg="modSp add">
        <pc:chgData name="Christophe VILBERT" userId="8152477d-5cdf-4b43-a9b6-62c5ad756e19" providerId="ADAL" clId="{5E422737-F39B-464D-AFD4-98F5D60C2DFC}" dt="2019-11-29T15:32:57.082" v="3542" actId="20577"/>
        <pc:sldMkLst>
          <pc:docMk/>
          <pc:sldMk cId="1053016018" sldId="537"/>
        </pc:sldMkLst>
        <pc:spChg chg="mod">
          <ac:chgData name="Christophe VILBERT" userId="8152477d-5cdf-4b43-a9b6-62c5ad756e19" providerId="ADAL" clId="{5E422737-F39B-464D-AFD4-98F5D60C2DFC}" dt="2019-11-29T15:32:57.082" v="3542" actId="20577"/>
          <ac:spMkLst>
            <pc:docMk/>
            <pc:sldMk cId="1053016018" sldId="537"/>
            <ac:spMk id="6" creationId="{43690C9F-7962-4416-A3D4-5A4F29A0F38E}"/>
          </ac:spMkLst>
        </pc:spChg>
      </pc:sldChg>
      <pc:sldChg chg="addSp modSp add">
        <pc:chgData name="Christophe VILBERT" userId="8152477d-5cdf-4b43-a9b6-62c5ad756e19" providerId="ADAL" clId="{5E422737-F39B-464D-AFD4-98F5D60C2DFC}" dt="2019-11-29T15:54:50.661" v="4044" actId="27636"/>
        <pc:sldMkLst>
          <pc:docMk/>
          <pc:sldMk cId="2783018449" sldId="538"/>
        </pc:sldMkLst>
        <pc:spChg chg="add mod ord">
          <ac:chgData name="Christophe VILBERT" userId="8152477d-5cdf-4b43-a9b6-62c5ad756e19" providerId="ADAL" clId="{5E422737-F39B-464D-AFD4-98F5D60C2DFC}" dt="2019-11-29T15:54:50.661" v="4044" actId="27636"/>
          <ac:spMkLst>
            <pc:docMk/>
            <pc:sldMk cId="2783018449" sldId="538"/>
            <ac:spMk id="2" creationId="{B0B1885F-5C1E-4383-8AE6-A01E261C0B1F}"/>
          </ac:spMkLst>
        </pc:spChg>
        <pc:spChg chg="mod">
          <ac:chgData name="Christophe VILBERT" userId="8152477d-5cdf-4b43-a9b6-62c5ad756e19" providerId="ADAL" clId="{5E422737-F39B-464D-AFD4-98F5D60C2DFC}" dt="2019-11-29T15:31:35.432" v="3367" actId="20577"/>
          <ac:spMkLst>
            <pc:docMk/>
            <pc:sldMk cId="2783018449" sldId="538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2783018449" sldId="538"/>
            <ac:spMk id="4" creationId="{DF6CFD5D-6071-41AE-9619-685DFEFBA467}"/>
          </ac:spMkLst>
        </pc:spChg>
        <pc:spChg chg="mod">
          <ac:chgData name="Christophe VILBERT" userId="8152477d-5cdf-4b43-a9b6-62c5ad756e19" providerId="ADAL" clId="{5E422737-F39B-464D-AFD4-98F5D60C2DFC}" dt="2019-11-29T15:30:16.329" v="3208" actId="20577"/>
          <ac:spMkLst>
            <pc:docMk/>
            <pc:sldMk cId="2783018449" sldId="538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33:09.381" v="3561" actId="20577"/>
          <ac:spMkLst>
            <pc:docMk/>
            <pc:sldMk cId="2783018449" sldId="538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54:48.032" v="4040"/>
          <ac:spMkLst>
            <pc:docMk/>
            <pc:sldMk cId="2783018449" sldId="538"/>
            <ac:spMk id="8" creationId="{677FD87D-E5C0-465F-ACA7-4EC7535A274A}"/>
          </ac:spMkLst>
        </pc:spChg>
      </pc:sldChg>
      <pc:sldChg chg="modSp add">
        <pc:chgData name="Christophe VILBERT" userId="8152477d-5cdf-4b43-a9b6-62c5ad756e19" providerId="ADAL" clId="{5E422737-F39B-464D-AFD4-98F5D60C2DFC}" dt="2019-11-29T15:33:13.409" v="3568" actId="20577"/>
        <pc:sldMkLst>
          <pc:docMk/>
          <pc:sldMk cId="1617023364" sldId="539"/>
        </pc:sldMkLst>
        <pc:spChg chg="mod">
          <ac:chgData name="Christophe VILBERT" userId="8152477d-5cdf-4b43-a9b6-62c5ad756e19" providerId="ADAL" clId="{5E422737-F39B-464D-AFD4-98F5D60C2DFC}" dt="2019-11-29T15:33:13.409" v="3568" actId="20577"/>
          <ac:spMkLst>
            <pc:docMk/>
            <pc:sldMk cId="1617023364" sldId="539"/>
            <ac:spMk id="3" creationId="{C20A7921-BEFF-4A5B-8BA1-2CBE602C4B82}"/>
          </ac:spMkLst>
        </pc:spChg>
        <pc:spChg chg="mod">
          <ac:chgData name="Christophe VILBERT" userId="8152477d-5cdf-4b43-a9b6-62c5ad756e19" providerId="ADAL" clId="{5E422737-F39B-464D-AFD4-98F5D60C2DFC}" dt="2019-11-29T15:32:20.011" v="3490" actId="20577"/>
          <ac:spMkLst>
            <pc:docMk/>
            <pc:sldMk cId="1617023364" sldId="539"/>
            <ac:spMk id="6" creationId="{EF237950-1CCF-4337-8C19-D6BEBDEB721E}"/>
          </ac:spMkLst>
        </pc:spChg>
      </pc:sldChg>
      <pc:sldChg chg="modSp add">
        <pc:chgData name="Christophe VILBERT" userId="8152477d-5cdf-4b43-a9b6-62c5ad756e19" providerId="ADAL" clId="{5E422737-F39B-464D-AFD4-98F5D60C2DFC}" dt="2019-11-29T15:34:36.435" v="3621" actId="20577"/>
        <pc:sldMkLst>
          <pc:docMk/>
          <pc:sldMk cId="1363062666" sldId="540"/>
        </pc:sldMkLst>
        <pc:spChg chg="mod">
          <ac:chgData name="Christophe VILBERT" userId="8152477d-5cdf-4b43-a9b6-62c5ad756e19" providerId="ADAL" clId="{5E422737-F39B-464D-AFD4-98F5D60C2DFC}" dt="2019-11-29T15:34:36.435" v="3621" actId="20577"/>
          <ac:spMkLst>
            <pc:docMk/>
            <pc:sldMk cId="1363062666" sldId="540"/>
            <ac:spMk id="6" creationId="{43690C9F-7962-4416-A3D4-5A4F29A0F38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2:56.481" v="4033" actId="478"/>
        <pc:sldMkLst>
          <pc:docMk/>
          <pc:sldMk cId="1566749530" sldId="541"/>
        </pc:sldMkLst>
        <pc:spChg chg="add mod ord">
          <ac:chgData name="Christophe VILBERT" userId="8152477d-5cdf-4b43-a9b6-62c5ad756e19" providerId="ADAL" clId="{5E422737-F39B-464D-AFD4-98F5D60C2DFC}" dt="2019-11-29T15:52:47.211" v="4031"/>
          <ac:spMkLst>
            <pc:docMk/>
            <pc:sldMk cId="1566749530" sldId="541"/>
            <ac:spMk id="2" creationId="{38915345-2CAB-4C2A-A5DF-C867CBBD8A11}"/>
          </ac:spMkLst>
        </pc:spChg>
        <pc:spChg chg="del mod">
          <ac:chgData name="Christophe VILBERT" userId="8152477d-5cdf-4b43-a9b6-62c5ad756e19" providerId="ADAL" clId="{5E422737-F39B-464D-AFD4-98F5D60C2DFC}" dt="2019-11-29T15:52:56.481" v="4033" actId="478"/>
          <ac:spMkLst>
            <pc:docMk/>
            <pc:sldMk cId="1566749530" sldId="541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1566749530" sldId="541"/>
            <ac:spMk id="4" creationId="{977063F9-CE86-4250-A861-1841AC6F7CA4}"/>
          </ac:spMkLst>
        </pc:spChg>
        <pc:spChg chg="mod">
          <ac:chgData name="Christophe VILBERT" userId="8152477d-5cdf-4b43-a9b6-62c5ad756e19" providerId="ADAL" clId="{5E422737-F39B-464D-AFD4-98F5D60C2DFC}" dt="2019-11-29T15:36:10.521" v="3684" actId="20577"/>
          <ac:spMkLst>
            <pc:docMk/>
            <pc:sldMk cId="1566749530" sldId="541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34:49.599" v="3643" actId="20577"/>
          <ac:spMkLst>
            <pc:docMk/>
            <pc:sldMk cId="1566749530" sldId="541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52:46.069" v="4030"/>
          <ac:spMkLst>
            <pc:docMk/>
            <pc:sldMk cId="1566749530" sldId="541"/>
            <ac:spMk id="8" creationId="{677FD87D-E5C0-465F-ACA7-4EC7535A274A}"/>
          </ac:spMkLst>
        </pc:spChg>
        <pc:spChg chg="add mod">
          <ac:chgData name="Christophe VILBERT" userId="8152477d-5cdf-4b43-a9b6-62c5ad756e19" providerId="ADAL" clId="{5E422737-F39B-464D-AFD4-98F5D60C2DFC}" dt="2019-11-29T15:36:04.667" v="3680"/>
          <ac:spMkLst>
            <pc:docMk/>
            <pc:sldMk cId="1566749530" sldId="541"/>
            <ac:spMk id="9" creationId="{731B4030-A8D8-4F5E-A47B-C680A4B1A379}"/>
          </ac:spMkLst>
        </pc:spChg>
        <pc:picChg chg="add mod">
          <ac:chgData name="Christophe VILBERT" userId="8152477d-5cdf-4b43-a9b6-62c5ad756e19" providerId="ADAL" clId="{5E422737-F39B-464D-AFD4-98F5D60C2DFC}" dt="2019-11-29T15:52:52.964" v="4032" actId="1076"/>
          <ac:picMkLst>
            <pc:docMk/>
            <pc:sldMk cId="1566749530" sldId="541"/>
            <ac:picMk id="10" creationId="{A9470A21-8B5A-4E1F-8D72-500ED2982757}"/>
          </ac:picMkLst>
        </pc:picChg>
      </pc:sldChg>
      <pc:sldChg chg="modSp add">
        <pc:chgData name="Christophe VILBERT" userId="8152477d-5cdf-4b43-a9b6-62c5ad756e19" providerId="ADAL" clId="{5E422737-F39B-464D-AFD4-98F5D60C2DFC}" dt="2019-11-29T15:37:32.399" v="3762" actId="255"/>
        <pc:sldMkLst>
          <pc:docMk/>
          <pc:sldMk cId="3297897261" sldId="542"/>
        </pc:sldMkLst>
        <pc:spChg chg="mod">
          <ac:chgData name="Christophe VILBERT" userId="8152477d-5cdf-4b43-a9b6-62c5ad756e19" providerId="ADAL" clId="{5E422737-F39B-464D-AFD4-98F5D60C2DFC}" dt="2019-11-29T15:37:32.399" v="3762" actId="255"/>
          <ac:spMkLst>
            <pc:docMk/>
            <pc:sldMk cId="3297897261" sldId="542"/>
            <ac:spMk id="3" creationId="{C20A7921-BEFF-4A5B-8BA1-2CBE602C4B82}"/>
          </ac:spMkLst>
        </pc:spChg>
        <pc:spChg chg="mod">
          <ac:chgData name="Christophe VILBERT" userId="8152477d-5cdf-4b43-a9b6-62c5ad756e19" providerId="ADAL" clId="{5E422737-F39B-464D-AFD4-98F5D60C2DFC}" dt="2019-11-29T15:35:10.815" v="3667" actId="20577"/>
          <ac:spMkLst>
            <pc:docMk/>
            <pc:sldMk cId="3297897261" sldId="542"/>
            <ac:spMk id="6" creationId="{EF237950-1CCF-4337-8C19-D6BEBDEB721E}"/>
          </ac:spMkLst>
        </pc:spChg>
      </pc:sldChg>
      <pc:sldChg chg="modSp add">
        <pc:chgData name="Christophe VILBERT" userId="8152477d-5cdf-4b43-a9b6-62c5ad756e19" providerId="ADAL" clId="{5E422737-F39B-464D-AFD4-98F5D60C2DFC}" dt="2019-11-29T15:36:37.262" v="3713" actId="20577"/>
        <pc:sldMkLst>
          <pc:docMk/>
          <pc:sldMk cId="353116450" sldId="543"/>
        </pc:sldMkLst>
        <pc:spChg chg="mod">
          <ac:chgData name="Christophe VILBERT" userId="8152477d-5cdf-4b43-a9b6-62c5ad756e19" providerId="ADAL" clId="{5E422737-F39B-464D-AFD4-98F5D60C2DFC}" dt="2019-11-29T15:36:37.262" v="3713" actId="20577"/>
          <ac:spMkLst>
            <pc:docMk/>
            <pc:sldMk cId="353116450" sldId="543"/>
            <ac:spMk id="6" creationId="{43690C9F-7962-4416-A3D4-5A4F29A0F38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2:26.953" v="4020" actId="478"/>
        <pc:sldMkLst>
          <pc:docMk/>
          <pc:sldMk cId="3031745272" sldId="544"/>
        </pc:sldMkLst>
        <pc:spChg chg="add mod ord">
          <ac:chgData name="Christophe VILBERT" userId="8152477d-5cdf-4b43-a9b6-62c5ad756e19" providerId="ADAL" clId="{5E422737-F39B-464D-AFD4-98F5D60C2DFC}" dt="2019-11-29T15:52:24.046" v="4019" actId="27636"/>
          <ac:spMkLst>
            <pc:docMk/>
            <pc:sldMk cId="3031745272" sldId="544"/>
            <ac:spMk id="2" creationId="{E966BDA6-FA67-453B-A79E-E48118DCC06E}"/>
          </ac:spMkLst>
        </pc:spChg>
        <pc:spChg chg="del mod">
          <ac:chgData name="Christophe VILBERT" userId="8152477d-5cdf-4b43-a9b6-62c5ad756e19" providerId="ADAL" clId="{5E422737-F39B-464D-AFD4-98F5D60C2DFC}" dt="2019-11-29T15:52:26.953" v="4020" actId="478"/>
          <ac:spMkLst>
            <pc:docMk/>
            <pc:sldMk cId="3031745272" sldId="544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3031745272" sldId="544"/>
            <ac:spMk id="4" creationId="{130CD3FA-7FAE-4E58-853F-FF5486393E44}"/>
          </ac:spMkLst>
        </pc:spChg>
        <pc:spChg chg="mod">
          <ac:chgData name="Christophe VILBERT" userId="8152477d-5cdf-4b43-a9b6-62c5ad756e19" providerId="ADAL" clId="{5E422737-F39B-464D-AFD4-98F5D60C2DFC}" dt="2019-11-29T15:37:56.894" v="3775" actId="20577"/>
          <ac:spMkLst>
            <pc:docMk/>
            <pc:sldMk cId="3031745272" sldId="544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52:22.089" v="4015"/>
          <ac:spMkLst>
            <pc:docMk/>
            <pc:sldMk cId="3031745272" sldId="544"/>
            <ac:spMk id="8" creationId="{677FD87D-E5C0-465F-ACA7-4EC7535A274A}"/>
          </ac:spMkLst>
        </pc:spChg>
      </pc:sldChg>
      <pc:sldChg chg="modSp add">
        <pc:chgData name="Christophe VILBERT" userId="8152477d-5cdf-4b43-a9b6-62c5ad756e19" providerId="ADAL" clId="{5E422737-F39B-464D-AFD4-98F5D60C2DFC}" dt="2019-11-29T15:37:20.312" v="3761" actId="20577"/>
        <pc:sldMkLst>
          <pc:docMk/>
          <pc:sldMk cId="127021286" sldId="545"/>
        </pc:sldMkLst>
        <pc:spChg chg="mod">
          <ac:chgData name="Christophe VILBERT" userId="8152477d-5cdf-4b43-a9b6-62c5ad756e19" providerId="ADAL" clId="{5E422737-F39B-464D-AFD4-98F5D60C2DFC}" dt="2019-11-29T15:37:07.494" v="3743" actId="255"/>
          <ac:spMkLst>
            <pc:docMk/>
            <pc:sldMk cId="127021286" sldId="545"/>
            <ac:spMk id="3" creationId="{C20A7921-BEFF-4A5B-8BA1-2CBE602C4B82}"/>
          </ac:spMkLst>
        </pc:spChg>
        <pc:spChg chg="mod">
          <ac:chgData name="Christophe VILBERT" userId="8152477d-5cdf-4b43-a9b6-62c5ad756e19" providerId="ADAL" clId="{5E422737-F39B-464D-AFD4-98F5D60C2DFC}" dt="2019-11-29T15:37:20.312" v="3761" actId="20577"/>
          <ac:spMkLst>
            <pc:docMk/>
            <pc:sldMk cId="127021286" sldId="545"/>
            <ac:spMk id="6" creationId="{EF237950-1CCF-4337-8C19-D6BEBDEB721E}"/>
          </ac:spMkLst>
        </pc:spChg>
      </pc:sldChg>
      <pc:sldChg chg="modSp add">
        <pc:chgData name="Christophe VILBERT" userId="8152477d-5cdf-4b43-a9b6-62c5ad756e19" providerId="ADAL" clId="{5E422737-F39B-464D-AFD4-98F5D60C2DFC}" dt="2019-11-29T15:38:19.923" v="3779" actId="113"/>
        <pc:sldMkLst>
          <pc:docMk/>
          <pc:sldMk cId="292777142" sldId="546"/>
        </pc:sldMkLst>
        <pc:spChg chg="mod">
          <ac:chgData name="Christophe VILBERT" userId="8152477d-5cdf-4b43-a9b6-62c5ad756e19" providerId="ADAL" clId="{5E422737-F39B-464D-AFD4-98F5D60C2DFC}" dt="2019-11-29T15:38:19.923" v="3779" actId="113"/>
          <ac:spMkLst>
            <pc:docMk/>
            <pc:sldMk cId="292777142" sldId="546"/>
            <ac:spMk id="8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38:13.603" v="3777" actId="1076"/>
          <ac:spMkLst>
            <pc:docMk/>
            <pc:sldMk cId="292777142" sldId="546"/>
            <ac:spMk id="14" creationId="{F84C9136-2693-4EC1-9748-AE37DA1506E8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2:37.364" v="4027" actId="478"/>
        <pc:sldMkLst>
          <pc:docMk/>
          <pc:sldMk cId="3262191518" sldId="547"/>
        </pc:sldMkLst>
        <pc:spChg chg="add mod ord">
          <ac:chgData name="Christophe VILBERT" userId="8152477d-5cdf-4b43-a9b6-62c5ad756e19" providerId="ADAL" clId="{5E422737-F39B-464D-AFD4-98F5D60C2DFC}" dt="2019-11-29T15:52:33.015" v="4026" actId="27636"/>
          <ac:spMkLst>
            <pc:docMk/>
            <pc:sldMk cId="3262191518" sldId="547"/>
            <ac:spMk id="2" creationId="{B6C17A1B-50B5-48F8-B88A-1E423C99865D}"/>
          </ac:spMkLst>
        </pc:spChg>
        <pc:spChg chg="del">
          <ac:chgData name="Christophe VILBERT" userId="8152477d-5cdf-4b43-a9b6-62c5ad756e19" providerId="ADAL" clId="{5E422737-F39B-464D-AFD4-98F5D60C2DFC}" dt="2019-11-29T15:52:37.364" v="4027" actId="478"/>
          <ac:spMkLst>
            <pc:docMk/>
            <pc:sldMk cId="3262191518" sldId="547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3262191518" sldId="547"/>
            <ac:spMk id="4" creationId="{EDBA18A8-6A59-4831-BCDB-11D6719896C8}"/>
          </ac:spMkLst>
        </pc:spChg>
        <pc:spChg chg="mod">
          <ac:chgData name="Christophe VILBERT" userId="8152477d-5cdf-4b43-a9b6-62c5ad756e19" providerId="ADAL" clId="{5E422737-F39B-464D-AFD4-98F5D60C2DFC}" dt="2019-11-29T15:38:35.769" v="3787" actId="20577"/>
          <ac:spMkLst>
            <pc:docMk/>
            <pc:sldMk cId="3262191518" sldId="547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52:30.686" v="4022"/>
          <ac:spMkLst>
            <pc:docMk/>
            <pc:sldMk cId="3262191518" sldId="547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1:59.820" v="4010" actId="478"/>
        <pc:sldMkLst>
          <pc:docMk/>
          <pc:sldMk cId="3922728487" sldId="548"/>
        </pc:sldMkLst>
        <pc:spChg chg="add mod ord">
          <ac:chgData name="Christophe VILBERT" userId="8152477d-5cdf-4b43-a9b6-62c5ad756e19" providerId="ADAL" clId="{5E422737-F39B-464D-AFD4-98F5D60C2DFC}" dt="2019-11-29T15:51:56.988" v="4009" actId="27636"/>
          <ac:spMkLst>
            <pc:docMk/>
            <pc:sldMk cId="3922728487" sldId="548"/>
            <ac:spMk id="2" creationId="{11A87D56-4542-468E-9AE5-C9BDA138EEB2}"/>
          </ac:spMkLst>
        </pc:spChg>
        <pc:spChg chg="del">
          <ac:chgData name="Christophe VILBERT" userId="8152477d-5cdf-4b43-a9b6-62c5ad756e19" providerId="ADAL" clId="{5E422737-F39B-464D-AFD4-98F5D60C2DFC}" dt="2019-11-29T15:51:59.820" v="4010" actId="478"/>
          <ac:spMkLst>
            <pc:docMk/>
            <pc:sldMk cId="3922728487" sldId="548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3922728487" sldId="548"/>
            <ac:spMk id="4" creationId="{34815118-16F9-483F-932A-744D1A417D15}"/>
          </ac:spMkLst>
        </pc:spChg>
        <pc:spChg chg="mod">
          <ac:chgData name="Christophe VILBERT" userId="8152477d-5cdf-4b43-a9b6-62c5ad756e19" providerId="ADAL" clId="{5E422737-F39B-464D-AFD4-98F5D60C2DFC}" dt="2019-11-29T15:51:53.752" v="4005"/>
          <ac:spMkLst>
            <pc:docMk/>
            <pc:sldMk cId="3922728487" sldId="548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1:34.609" v="4001" actId="27636"/>
        <pc:sldMkLst>
          <pc:docMk/>
          <pc:sldMk cId="364003284" sldId="549"/>
        </pc:sldMkLst>
        <pc:spChg chg="add mod ord">
          <ac:chgData name="Christophe VILBERT" userId="8152477d-5cdf-4b43-a9b6-62c5ad756e19" providerId="ADAL" clId="{5E422737-F39B-464D-AFD4-98F5D60C2DFC}" dt="2019-11-29T15:51:34.609" v="4001" actId="27636"/>
          <ac:spMkLst>
            <pc:docMk/>
            <pc:sldMk cId="364003284" sldId="549"/>
            <ac:spMk id="2" creationId="{2D71F138-125E-44FD-A357-2577792368F0}"/>
          </ac:spMkLst>
        </pc:spChg>
        <pc:spChg chg="del">
          <ac:chgData name="Christophe VILBERT" userId="8152477d-5cdf-4b43-a9b6-62c5ad756e19" providerId="ADAL" clId="{5E422737-F39B-464D-AFD4-98F5D60C2DFC}" dt="2019-11-29T15:51:25.561" v="3994" actId="478"/>
          <ac:spMkLst>
            <pc:docMk/>
            <pc:sldMk cId="364003284" sldId="549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364003284" sldId="549"/>
            <ac:spMk id="4" creationId="{4A52B1C2-21EF-4010-A39B-623241BE1A6F}"/>
          </ac:spMkLst>
        </pc:spChg>
        <pc:spChg chg="mod">
          <ac:chgData name="Christophe VILBERT" userId="8152477d-5cdf-4b43-a9b6-62c5ad756e19" providerId="ADAL" clId="{5E422737-F39B-464D-AFD4-98F5D60C2DFC}" dt="2019-11-29T15:51:32.855" v="3997"/>
          <ac:spMkLst>
            <pc:docMk/>
            <pc:sldMk cId="364003284" sldId="549"/>
            <ac:spMk id="8" creationId="{677FD87D-E5C0-465F-ACA7-4EC7535A274A}"/>
          </ac:spMkLst>
        </pc:spChg>
      </pc:sldChg>
      <pc:sldChg chg="add del">
        <pc:chgData name="Christophe VILBERT" userId="8152477d-5cdf-4b43-a9b6-62c5ad756e19" providerId="ADAL" clId="{5E422737-F39B-464D-AFD4-98F5D60C2DFC}" dt="2019-11-29T15:59:25.212" v="4097" actId="2696"/>
        <pc:sldMkLst>
          <pc:docMk/>
          <pc:sldMk cId="14728670" sldId="550"/>
        </pc:sldMkLst>
      </pc:sldChg>
      <pc:sldMasterChg chg="addSp modSp delSldLayout modSldLayout">
        <pc:chgData name="Christophe VILBERT" userId="8152477d-5cdf-4b43-a9b6-62c5ad756e19" providerId="ADAL" clId="{5E422737-F39B-464D-AFD4-98F5D60C2DFC}" dt="2019-11-29T15:51:45.859" v="4002" actId="167"/>
        <pc:sldMasterMkLst>
          <pc:docMk/>
          <pc:sldMasterMk cId="3462965184" sldId="2147483660"/>
        </pc:sldMasterMkLst>
        <pc:spChg chg="add mod ord">
          <ac:chgData name="Christophe VILBERT" userId="8152477d-5cdf-4b43-a9b6-62c5ad756e19" providerId="ADAL" clId="{5E422737-F39B-464D-AFD4-98F5D60C2DFC}" dt="2019-11-29T14:24:30.799" v="1857" actId="167"/>
          <ac:spMkLst>
            <pc:docMk/>
            <pc:sldMasterMk cId="3462965184" sldId="2147483660"/>
            <ac:spMk id="4" creationId="{2AD2C3B4-3726-466C-8FE9-FF5838CF3396}"/>
          </ac:spMkLst>
        </pc:spChg>
        <pc:sldLayoutChg chg="modSp">
          <pc:chgData name="Christophe VILBERT" userId="8152477d-5cdf-4b43-a9b6-62c5ad756e19" providerId="ADAL" clId="{5E422737-F39B-464D-AFD4-98F5D60C2DFC}" dt="2019-11-29T15:51:45.859" v="4002" actId="167"/>
          <pc:sldLayoutMkLst>
            <pc:docMk/>
            <pc:sldMasterMk cId="3462965184" sldId="2147483660"/>
            <pc:sldLayoutMk cId="1520277459" sldId="2147483675"/>
          </pc:sldLayoutMkLst>
          <pc:spChg chg="mod ord">
            <ac:chgData name="Christophe VILBERT" userId="8152477d-5cdf-4b43-a9b6-62c5ad756e19" providerId="ADAL" clId="{5E422737-F39B-464D-AFD4-98F5D60C2DFC}" dt="2019-11-29T15:51:45.859" v="4002" actId="167"/>
            <ac:spMkLst>
              <pc:docMk/>
              <pc:sldMasterMk cId="3462965184" sldId="2147483660"/>
              <pc:sldLayoutMk cId="1520277459" sldId="2147483675"/>
              <ac:spMk id="2" creationId="{00000000-0000-0000-0000-000000000000}"/>
            </ac:spMkLst>
          </pc:spChg>
        </pc:sldLayoutChg>
        <pc:sldLayoutChg chg="delSp modSp setBg">
          <pc:chgData name="Christophe VILBERT" userId="8152477d-5cdf-4b43-a9b6-62c5ad756e19" providerId="ADAL" clId="{5E422737-F39B-464D-AFD4-98F5D60C2DFC}" dt="2019-11-29T14:29:51.656" v="1924" actId="108"/>
          <pc:sldLayoutMkLst>
            <pc:docMk/>
            <pc:sldMasterMk cId="3462965184" sldId="2147483660"/>
            <pc:sldLayoutMk cId="2961668670" sldId="2147483690"/>
          </pc:sldLayoutMkLst>
          <pc:spChg chg="mod">
            <ac:chgData name="Christophe VILBERT" userId="8152477d-5cdf-4b43-a9b6-62c5ad756e19" providerId="ADAL" clId="{5E422737-F39B-464D-AFD4-98F5D60C2DFC}" dt="2019-11-29T14:23:26.612" v="1849" actId="14100"/>
            <ac:spMkLst>
              <pc:docMk/>
              <pc:sldMasterMk cId="3462965184" sldId="2147483660"/>
              <pc:sldLayoutMk cId="2961668670" sldId="2147483690"/>
              <ac:spMk id="13" creationId="{00000000-0000-0000-0000-000000000000}"/>
            </ac:spMkLst>
          </pc:spChg>
          <pc:spChg chg="del mod">
            <ac:chgData name="Christophe VILBERT" userId="8152477d-5cdf-4b43-a9b6-62c5ad756e19" providerId="ADAL" clId="{5E422737-F39B-464D-AFD4-98F5D60C2DFC}" dt="2019-11-29T14:23:59.185" v="1853" actId="478"/>
            <ac:spMkLst>
              <pc:docMk/>
              <pc:sldMasterMk cId="3462965184" sldId="2147483660"/>
              <pc:sldLayoutMk cId="2961668670" sldId="2147483690"/>
              <ac:spMk id="15" creationId="{00000000-0000-0000-0000-000000000000}"/>
            </ac:spMkLst>
          </pc:spChg>
          <pc:spChg chg="del">
            <ac:chgData name="Christophe VILBERT" userId="8152477d-5cdf-4b43-a9b6-62c5ad756e19" providerId="ADAL" clId="{5E422737-F39B-464D-AFD4-98F5D60C2DFC}" dt="2019-11-29T14:23:53.583" v="1851" actId="478"/>
            <ac:spMkLst>
              <pc:docMk/>
              <pc:sldMasterMk cId="3462965184" sldId="2147483660"/>
              <pc:sldLayoutMk cId="2961668670" sldId="2147483690"/>
              <ac:spMk id="16" creationId="{00000000-0000-0000-0000-000000000000}"/>
            </ac:spMkLst>
          </pc:spChg>
          <pc:spChg chg="mod">
            <ac:chgData name="Christophe VILBERT" userId="8152477d-5cdf-4b43-a9b6-62c5ad756e19" providerId="ADAL" clId="{5E422737-F39B-464D-AFD4-98F5D60C2DFC}" dt="2019-11-29T14:29:51.656" v="1924" actId="108"/>
            <ac:spMkLst>
              <pc:docMk/>
              <pc:sldMasterMk cId="3462965184" sldId="2147483660"/>
              <pc:sldLayoutMk cId="2961668670" sldId="2147483690"/>
              <ac:spMk id="28" creationId="{00000000-0000-0000-0000-000000000000}"/>
            </ac:spMkLst>
          </pc:spChg>
          <pc:grpChg chg="del">
            <ac:chgData name="Christophe VILBERT" userId="8152477d-5cdf-4b43-a9b6-62c5ad756e19" providerId="ADAL" clId="{5E422737-F39B-464D-AFD4-98F5D60C2DFC}" dt="2019-11-29T14:22:34.791" v="1832" actId="478"/>
            <ac:grpSpMkLst>
              <pc:docMk/>
              <pc:sldMasterMk cId="3462965184" sldId="2147483660"/>
              <pc:sldLayoutMk cId="2961668670" sldId="2147483690"/>
              <ac:grpSpMk id="10" creationId="{00000000-0000-0000-0000-000000000000}"/>
            </ac:grpSpMkLst>
          </pc:grpChg>
        </pc:sldLayoutChg>
        <pc:sldLayoutChg chg="addSp delSp modSp setBg">
          <pc:chgData name="Christophe VILBERT" userId="8152477d-5cdf-4b43-a9b6-62c5ad756e19" providerId="ADAL" clId="{5E422737-F39B-464D-AFD4-98F5D60C2DFC}" dt="2019-11-29T15:19:37.091" v="2639" actId="478"/>
          <pc:sldLayoutMkLst>
            <pc:docMk/>
            <pc:sldMasterMk cId="3462965184" sldId="2147483660"/>
            <pc:sldLayoutMk cId="1323854295" sldId="2147483692"/>
          </pc:sldLayoutMkLst>
          <pc:spChg chg="mod">
            <ac:chgData name="Christophe VILBERT" userId="8152477d-5cdf-4b43-a9b6-62c5ad756e19" providerId="ADAL" clId="{5E422737-F39B-464D-AFD4-98F5D60C2DFC}" dt="2019-11-29T14:34:43.840" v="1938" actId="207"/>
            <ac:spMkLst>
              <pc:docMk/>
              <pc:sldMasterMk cId="3462965184" sldId="2147483660"/>
              <pc:sldLayoutMk cId="1323854295" sldId="2147483692"/>
              <ac:spMk id="13" creationId="{00000000-0000-0000-0000-000000000000}"/>
            </ac:spMkLst>
          </pc:spChg>
          <pc:spChg chg="mod">
            <ac:chgData name="Christophe VILBERT" userId="8152477d-5cdf-4b43-a9b6-62c5ad756e19" providerId="ADAL" clId="{5E422737-F39B-464D-AFD4-98F5D60C2DFC}" dt="2019-11-29T14:34:56.956" v="1940" actId="207"/>
            <ac:spMkLst>
              <pc:docMk/>
              <pc:sldMasterMk cId="3462965184" sldId="2147483660"/>
              <pc:sldLayoutMk cId="1323854295" sldId="2147483692"/>
              <ac:spMk id="28" creationId="{00000000-0000-0000-0000-000000000000}"/>
            </ac:spMkLst>
          </pc:spChg>
          <pc:picChg chg="add del mod">
            <ac:chgData name="Christophe VILBERT" userId="8152477d-5cdf-4b43-a9b6-62c5ad756e19" providerId="ADAL" clId="{5E422737-F39B-464D-AFD4-98F5D60C2DFC}" dt="2019-11-29T15:19:37.091" v="2639" actId="478"/>
            <ac:picMkLst>
              <pc:docMk/>
              <pc:sldMasterMk cId="3462965184" sldId="2147483660"/>
              <pc:sldLayoutMk cId="1323854295" sldId="2147483692"/>
              <ac:picMk id="3" creationId="{E3FD1D08-DBE8-4F40-AB67-8B02DE2B7A0E}"/>
            </ac:picMkLst>
          </pc:picChg>
          <pc:picChg chg="add del">
            <ac:chgData name="Christophe VILBERT" userId="8152477d-5cdf-4b43-a9b6-62c5ad756e19" providerId="ADAL" clId="{5E422737-F39B-464D-AFD4-98F5D60C2DFC}" dt="2019-11-29T15:14:32.284" v="2573"/>
            <ac:picMkLst>
              <pc:docMk/>
              <pc:sldMasterMk cId="3462965184" sldId="2147483660"/>
              <pc:sldLayoutMk cId="1323854295" sldId="2147483692"/>
              <ac:picMk id="3074" creationId="{96D85B2A-A743-423F-B19D-38370821E634}"/>
            </ac:picMkLst>
          </pc:picChg>
        </pc:sldLayoutChg>
        <pc:sldLayoutChg chg="addSp delSp modSp">
          <pc:chgData name="Christophe VILBERT" userId="8152477d-5cdf-4b43-a9b6-62c5ad756e19" providerId="ADAL" clId="{5E422737-F39B-464D-AFD4-98F5D60C2DFC}" dt="2019-11-29T14:50:33.058" v="2225" actId="478"/>
          <pc:sldLayoutMkLst>
            <pc:docMk/>
            <pc:sldMasterMk cId="3462965184" sldId="2147483660"/>
            <pc:sldLayoutMk cId="1508738478" sldId="2147483695"/>
          </pc:sldLayoutMkLst>
          <pc:spChg chg="add del mod">
            <ac:chgData name="Christophe VILBERT" userId="8152477d-5cdf-4b43-a9b6-62c5ad756e19" providerId="ADAL" clId="{5E422737-F39B-464D-AFD4-98F5D60C2DFC}" dt="2019-11-29T14:50:31.145" v="2224" actId="207"/>
            <ac:spMkLst>
              <pc:docMk/>
              <pc:sldMasterMk cId="3462965184" sldId="2147483660"/>
              <pc:sldLayoutMk cId="1508738478" sldId="2147483695"/>
              <ac:spMk id="12" creationId="{00000000-0000-0000-0000-000000000000}"/>
            </ac:spMkLst>
          </pc:spChg>
          <pc:grpChg chg="del">
            <ac:chgData name="Christophe VILBERT" userId="8152477d-5cdf-4b43-a9b6-62c5ad756e19" providerId="ADAL" clId="{5E422737-F39B-464D-AFD4-98F5D60C2DFC}" dt="2019-11-29T14:50:33.058" v="2225" actId="478"/>
            <ac:grpSpMkLst>
              <pc:docMk/>
              <pc:sldMasterMk cId="3462965184" sldId="2147483660"/>
              <pc:sldLayoutMk cId="1508738478" sldId="2147483695"/>
              <ac:grpSpMk id="6" creationId="{00000000-0000-0000-0000-000000000000}"/>
            </ac:grpSpMkLst>
          </pc:grpChg>
        </pc:sldLayoutChg>
        <pc:sldLayoutChg chg="addSp modSp">
          <pc:chgData name="Christophe VILBERT" userId="8152477d-5cdf-4b43-a9b6-62c5ad756e19" providerId="ADAL" clId="{5E422737-F39B-464D-AFD4-98F5D60C2DFC}" dt="2019-11-29T15:18:39.050" v="2632" actId="1076"/>
          <pc:sldLayoutMkLst>
            <pc:docMk/>
            <pc:sldMasterMk cId="3462965184" sldId="2147483660"/>
            <pc:sldLayoutMk cId="2193459236" sldId="2147483696"/>
          </pc:sldLayoutMkLst>
          <pc:spChg chg="mod">
            <ac:chgData name="Christophe VILBERT" userId="8152477d-5cdf-4b43-a9b6-62c5ad756e19" providerId="ADAL" clId="{5E422737-F39B-464D-AFD4-98F5D60C2DFC}" dt="2019-11-29T15:18:17.886" v="2629" actId="20577"/>
            <ac:spMkLst>
              <pc:docMk/>
              <pc:sldMasterMk cId="3462965184" sldId="2147483660"/>
              <pc:sldLayoutMk cId="2193459236" sldId="2147483696"/>
              <ac:spMk id="2" creationId="{00000000-0000-0000-0000-000000000000}"/>
            </ac:spMkLst>
          </pc:spChg>
          <pc:picChg chg="add mod">
            <ac:chgData name="Christophe VILBERT" userId="8152477d-5cdf-4b43-a9b6-62c5ad756e19" providerId="ADAL" clId="{5E422737-F39B-464D-AFD4-98F5D60C2DFC}" dt="2019-11-29T15:18:39.050" v="2632" actId="1076"/>
            <ac:picMkLst>
              <pc:docMk/>
              <pc:sldMasterMk cId="3462965184" sldId="2147483660"/>
              <pc:sldLayoutMk cId="2193459236" sldId="2147483696"/>
              <ac:picMk id="11" creationId="{23F46B27-BEEF-4233-B240-D4119EBF8C4E}"/>
            </ac:picMkLst>
          </pc:picChg>
        </pc:sldLayoutChg>
        <pc:sldLayoutChg chg="delSp del">
          <pc:chgData name="Christophe VILBERT" userId="8152477d-5cdf-4b43-a9b6-62c5ad756e19" providerId="ADAL" clId="{5E422737-F39B-464D-AFD4-98F5D60C2DFC}" dt="2019-11-29T15:16:16.306" v="2582" actId="2696"/>
          <pc:sldLayoutMkLst>
            <pc:docMk/>
            <pc:sldMasterMk cId="3462965184" sldId="2147483660"/>
            <pc:sldLayoutMk cId="2832416698" sldId="2147483696"/>
          </pc:sldLayoutMkLst>
          <pc:spChg chg="del">
            <ac:chgData name="Christophe VILBERT" userId="8152477d-5cdf-4b43-a9b6-62c5ad756e19" providerId="ADAL" clId="{5E422737-F39B-464D-AFD4-98F5D60C2DFC}" dt="2019-11-29T14:50:37.482" v="2226" actId="478"/>
            <ac:spMkLst>
              <pc:docMk/>
              <pc:sldMasterMk cId="3462965184" sldId="2147483660"/>
              <pc:sldLayoutMk cId="2832416698" sldId="2147483696"/>
              <ac:spMk id="14" creationId="{00000000-0000-0000-0000-000000000000}"/>
            </ac:spMkLst>
          </pc:spChg>
        </pc:sldLayoutChg>
        <pc:sldLayoutChg chg="del">
          <pc:chgData name="Christophe VILBERT" userId="8152477d-5cdf-4b43-a9b6-62c5ad756e19" providerId="ADAL" clId="{5E422737-F39B-464D-AFD4-98F5D60C2DFC}" dt="2019-11-29T15:41:59.464" v="3853" actId="2696"/>
          <pc:sldLayoutMkLst>
            <pc:docMk/>
            <pc:sldMasterMk cId="3462965184" sldId="2147483660"/>
            <pc:sldLayoutMk cId="2656842640" sldId="2147483697"/>
          </pc:sldLayoutMkLst>
        </pc:sldLayoutChg>
      </pc:sldMasterChg>
    </pc:docChg>
  </pc:docChgLst>
  <pc:docChgLst>
    <pc:chgData name="Ghada ROSEMBLY" userId="S::ghada.rosembly@niji.fr::ac4a781e-1554-437c-921f-680af9986c83" providerId="AD" clId="Web-{DAB30F56-696D-48D7-B39F-2C9AC499FB7F}"/>
    <pc:docChg chg="addSld modSld modSection">
      <pc:chgData name="Ghada ROSEMBLY" userId="S::ghada.rosembly@niji.fr::ac4a781e-1554-437c-921f-680af9986c83" providerId="AD" clId="Web-{DAB30F56-696D-48D7-B39F-2C9AC499FB7F}" dt="2019-12-08T17:09:08.898" v="81" actId="1076"/>
      <pc:docMkLst>
        <pc:docMk/>
      </pc:docMkLst>
      <pc:sldChg chg="modSp">
        <pc:chgData name="Ghada ROSEMBLY" userId="S::ghada.rosembly@niji.fr::ac4a781e-1554-437c-921f-680af9986c83" providerId="AD" clId="Web-{DAB30F56-696D-48D7-B39F-2C9AC499FB7F}" dt="2019-12-08T14:51:31.390" v="11" actId="1076"/>
        <pc:sldMkLst>
          <pc:docMk/>
          <pc:sldMk cId="3508022607" sldId="313"/>
        </pc:sldMkLst>
        <pc:picChg chg="mod">
          <ac:chgData name="Ghada ROSEMBLY" userId="S::ghada.rosembly@niji.fr::ac4a781e-1554-437c-921f-680af9986c83" providerId="AD" clId="Web-{DAB30F56-696D-48D7-B39F-2C9AC499FB7F}" dt="2019-12-08T14:51:31.390" v="11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DAB30F56-696D-48D7-B39F-2C9AC499FB7F}" dt="2019-12-08T14:51:48.562" v="13" actId="1076"/>
        <pc:sldMkLst>
          <pc:docMk/>
          <pc:sldMk cId="1354035344" sldId="314"/>
        </pc:sldMkLst>
        <pc:spChg chg="mod">
          <ac:chgData name="Ghada ROSEMBLY" userId="S::ghada.rosembly@niji.fr::ac4a781e-1554-437c-921f-680af9986c83" providerId="AD" clId="Web-{DAB30F56-696D-48D7-B39F-2C9AC499FB7F}" dt="2019-12-08T14:51:46.765" v="12" actId="1076"/>
          <ac:spMkLst>
            <pc:docMk/>
            <pc:sldMk cId="1354035344" sldId="314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DAB30F56-696D-48D7-B39F-2C9AC499FB7F}" dt="2019-12-08T14:51:48.562" v="13" actId="1076"/>
          <ac:picMkLst>
            <pc:docMk/>
            <pc:sldMk cId="1354035344" sldId="314"/>
            <ac:picMk id="2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DAB30F56-696D-48D7-B39F-2C9AC499FB7F}" dt="2019-12-08T17:09:08.898" v="81" actId="1076"/>
        <pc:sldMkLst>
          <pc:docMk/>
          <pc:sldMk cId="2612105337" sldId="334"/>
        </pc:sldMkLst>
        <pc:spChg chg="mod">
          <ac:chgData name="Ghada ROSEMBLY" userId="S::ghada.rosembly@niji.fr::ac4a781e-1554-437c-921f-680af9986c83" providerId="AD" clId="Web-{DAB30F56-696D-48D7-B39F-2C9AC499FB7F}" dt="2019-12-08T17:09:08.898" v="81" actId="1076"/>
          <ac:spMkLst>
            <pc:docMk/>
            <pc:sldMk cId="2612105337" sldId="334"/>
            <ac:spMk id="5" creationId="{FC2306EF-BCD6-43DF-BABA-07A3EC11C0B7}"/>
          </ac:spMkLst>
        </pc:spChg>
      </pc:sldChg>
      <pc:sldChg chg="modSp">
        <pc:chgData name="Ghada ROSEMBLY" userId="S::ghada.rosembly@niji.fr::ac4a781e-1554-437c-921f-680af9986c83" providerId="AD" clId="Web-{DAB30F56-696D-48D7-B39F-2C9AC499FB7F}" dt="2019-12-08T14:51:13.500" v="9" actId="1076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DAB30F56-696D-48D7-B39F-2C9AC499FB7F}" dt="2019-12-08T14:51:13.500" v="9" actId="1076"/>
          <ac:spMkLst>
            <pc:docMk/>
            <pc:sldMk cId="4045107324" sldId="344"/>
            <ac:spMk id="9" creationId="{95E14A11-9BBC-4972-9C19-1CB94940D986}"/>
          </ac:spMkLst>
        </pc:spChg>
      </pc:sldChg>
      <pc:sldChg chg="modSp">
        <pc:chgData name="Ghada ROSEMBLY" userId="S::ghada.rosembly@niji.fr::ac4a781e-1554-437c-921f-680af9986c83" providerId="AD" clId="Web-{DAB30F56-696D-48D7-B39F-2C9AC499FB7F}" dt="2019-12-08T14:50:28.031" v="7" actId="1076"/>
        <pc:sldMkLst>
          <pc:docMk/>
          <pc:sldMk cId="869910622" sldId="475"/>
        </pc:sldMkLst>
        <pc:spChg chg="mod">
          <ac:chgData name="Ghada ROSEMBLY" userId="S::ghada.rosembly@niji.fr::ac4a781e-1554-437c-921f-680af9986c83" providerId="AD" clId="Web-{DAB30F56-696D-48D7-B39F-2C9AC499FB7F}" dt="2019-12-08T14:50:28.031" v="7" actId="1076"/>
          <ac:spMkLst>
            <pc:docMk/>
            <pc:sldMk cId="869910622" sldId="475"/>
            <ac:spMk id="9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DAB30F56-696D-48D7-B39F-2C9AC499FB7F}" dt="2019-12-08T14:49:37.907" v="5" actId="1076"/>
        <pc:sldMkLst>
          <pc:docMk/>
          <pc:sldMk cId="1944288937" sldId="509"/>
        </pc:sldMkLst>
        <pc:picChg chg="mod">
          <ac:chgData name="Ghada ROSEMBLY" userId="S::ghada.rosembly@niji.fr::ac4a781e-1554-437c-921f-680af9986c83" providerId="AD" clId="Web-{DAB30F56-696D-48D7-B39F-2C9AC499FB7F}" dt="2019-12-08T14:49:37.907" v="5" actId="1076"/>
          <ac:picMkLst>
            <pc:docMk/>
            <pc:sldMk cId="1944288937" sldId="509"/>
            <ac:picMk id="4" creationId="{A78A0BC1-C37D-416D-A64B-7C75E0778786}"/>
          </ac:picMkLst>
        </pc:picChg>
      </pc:sldChg>
      <pc:sldChg chg="modSp">
        <pc:chgData name="Ghada ROSEMBLY" userId="S::ghada.rosembly@niji.fr::ac4a781e-1554-437c-921f-680af9986c83" providerId="AD" clId="Web-{DAB30F56-696D-48D7-B39F-2C9AC499FB7F}" dt="2019-12-08T14:49:55.969" v="6" actId="1076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DAB30F56-696D-48D7-B39F-2C9AC499FB7F}" dt="2019-12-08T14:49:55.969" v="6" actId="1076"/>
          <ac:spMkLst>
            <pc:docMk/>
            <pc:sldMk cId="2375330408" sldId="510"/>
            <ac:spMk id="7" creationId="{BF48FCDC-394D-490C-BC8A-BB57777027BA}"/>
          </ac:spMkLst>
        </pc:spChg>
      </pc:sldChg>
      <pc:sldChg chg="modSp">
        <pc:chgData name="Ghada ROSEMBLY" userId="S::ghada.rosembly@niji.fr::ac4a781e-1554-437c-921f-680af9986c83" providerId="AD" clId="Web-{DAB30F56-696D-48D7-B39F-2C9AC499FB7F}" dt="2019-12-08T14:51:56.968" v="14" actId="14100"/>
        <pc:sldMkLst>
          <pc:docMk/>
          <pc:sldMk cId="2765951440" sldId="551"/>
        </pc:sldMkLst>
        <pc:picChg chg="mod">
          <ac:chgData name="Ghada ROSEMBLY" userId="S::ghada.rosembly@niji.fr::ac4a781e-1554-437c-921f-680af9986c83" providerId="AD" clId="Web-{DAB30F56-696D-48D7-B39F-2C9AC499FB7F}" dt="2019-12-08T14:51:56.968" v="14" actId="14100"/>
          <ac:picMkLst>
            <pc:docMk/>
            <pc:sldMk cId="2765951440" sldId="551"/>
            <ac:picMk id="4" creationId="{00000000-0000-0000-0000-000000000000}"/>
          </ac:picMkLst>
        </pc:picChg>
      </pc:sldChg>
      <pc:sldChg chg="delSp modSp">
        <pc:chgData name="Ghada ROSEMBLY" userId="S::ghada.rosembly@niji.fr::ac4a781e-1554-437c-921f-680af9986c83" providerId="AD" clId="Web-{DAB30F56-696D-48D7-B39F-2C9AC499FB7F}" dt="2019-12-08T14:58:16.855" v="77" actId="14100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DAB30F56-696D-48D7-B39F-2C9AC499FB7F}" dt="2019-12-08T14:58:16.855" v="77" actId="14100"/>
          <ac:spMkLst>
            <pc:docMk/>
            <pc:sldMk cId="1247725427" sldId="552"/>
            <ac:spMk id="2" creationId="{C9B52974-47E0-4E14-BBEF-453DE7D7CDD3}"/>
          </ac:spMkLst>
        </pc:spChg>
        <pc:spChg chg="mod">
          <ac:chgData name="Ghada ROSEMBLY" userId="S::ghada.rosembly@niji.fr::ac4a781e-1554-437c-921f-680af9986c83" providerId="AD" clId="Web-{DAB30F56-696D-48D7-B39F-2C9AC499FB7F}" dt="2019-12-08T14:57:13.652" v="16" actId="20577"/>
          <ac:spMkLst>
            <pc:docMk/>
            <pc:sldMk cId="1247725427" sldId="552"/>
            <ac:spMk id="4" creationId="{0A6AF427-9538-4C88-A7A3-9A8D68B28EA8}"/>
          </ac:spMkLst>
        </pc:spChg>
        <pc:picChg chg="del">
          <ac:chgData name="Ghada ROSEMBLY" userId="S::ghada.rosembly@niji.fr::ac4a781e-1554-437c-921f-680af9986c83" providerId="AD" clId="Web-{DAB30F56-696D-48D7-B39F-2C9AC499FB7F}" dt="2019-12-08T14:57:29.105" v="19"/>
          <ac:picMkLst>
            <pc:docMk/>
            <pc:sldMk cId="1247725427" sldId="552"/>
            <ac:picMk id="5" creationId="{B7C913B7-D804-409A-9AE7-DDAF8546DB39}"/>
          </ac:picMkLst>
        </pc:picChg>
      </pc:sldChg>
      <pc:sldChg chg="modSp">
        <pc:chgData name="Ghada ROSEMBLY" userId="S::ghada.rosembly@niji.fr::ac4a781e-1554-437c-921f-680af9986c83" providerId="AD" clId="Web-{DAB30F56-696D-48D7-B39F-2C9AC499FB7F}" dt="2019-12-08T17:07:45.101" v="80" actId="1076"/>
        <pc:sldMkLst>
          <pc:docMk/>
          <pc:sldMk cId="89386591" sldId="590"/>
        </pc:sldMkLst>
        <pc:picChg chg="mod">
          <ac:chgData name="Ghada ROSEMBLY" userId="S::ghada.rosembly@niji.fr::ac4a781e-1554-437c-921f-680af9986c83" providerId="AD" clId="Web-{DAB30F56-696D-48D7-B39F-2C9AC499FB7F}" dt="2019-12-08T17:07:45.101" v="80" actId="1076"/>
          <ac:picMkLst>
            <pc:docMk/>
            <pc:sldMk cId="89386591" sldId="590"/>
            <ac:picMk id="9" creationId="{00000000-0000-0000-0000-000000000000}"/>
          </ac:picMkLst>
        </pc:picChg>
      </pc:sldChg>
      <pc:sldChg chg="delSp modSp">
        <pc:chgData name="Ghada ROSEMBLY" userId="S::ghada.rosembly@niji.fr::ac4a781e-1554-437c-921f-680af9986c83" providerId="AD" clId="Web-{DAB30F56-696D-48D7-B39F-2C9AC499FB7F}" dt="2019-12-08T17:07:39.117" v="79"/>
        <pc:sldMkLst>
          <pc:docMk/>
          <pc:sldMk cId="3695747669" sldId="591"/>
        </pc:sldMkLst>
        <pc:spChg chg="del mod">
          <ac:chgData name="Ghada ROSEMBLY" userId="S::ghada.rosembly@niji.fr::ac4a781e-1554-437c-921f-680af9986c83" providerId="AD" clId="Web-{DAB30F56-696D-48D7-B39F-2C9AC499FB7F}" dt="2019-12-08T17:07:39.117" v="79"/>
          <ac:spMkLst>
            <pc:docMk/>
            <pc:sldMk cId="3695747669" sldId="591"/>
            <ac:spMk id="4" creationId="{00000000-0000-0000-0000-000000000000}"/>
          </ac:spMkLst>
        </pc:spChg>
      </pc:sldChg>
      <pc:sldChg chg="add replId">
        <pc:chgData name="Ghada ROSEMBLY" userId="S::ghada.rosembly@niji.fr::ac4a781e-1554-437c-921f-680af9986c83" providerId="AD" clId="Web-{DAB30F56-696D-48D7-B39F-2C9AC499FB7F}" dt="2019-12-08T14:57:02.371" v="15"/>
        <pc:sldMkLst>
          <pc:docMk/>
          <pc:sldMk cId="2679782058" sldId="673"/>
        </pc:sldMkLst>
      </pc:sldChg>
    </pc:docChg>
  </pc:docChgLst>
  <pc:docChgLst>
    <pc:chgData name="Ghada ROSEMBLY" userId="S::ghada.rosembly@niji.fr::ac4a781e-1554-437c-921f-680af9986c83" providerId="AD" clId="Web-{B331403B-68E4-8C4A-E1C7-7FFE06C6AE96}"/>
    <pc:docChg chg="modSld">
      <pc:chgData name="Ghada ROSEMBLY" userId="S::ghada.rosembly@niji.fr::ac4a781e-1554-437c-921f-680af9986c83" providerId="AD" clId="Web-{B331403B-68E4-8C4A-E1C7-7FFE06C6AE96}" dt="2019-12-08T18:48:39.440" v="77" actId="20577"/>
      <pc:docMkLst>
        <pc:docMk/>
      </pc:docMkLst>
      <pc:sldChg chg="modSp">
        <pc:chgData name="Ghada ROSEMBLY" userId="S::ghada.rosembly@niji.fr::ac4a781e-1554-437c-921f-680af9986c83" providerId="AD" clId="Web-{B331403B-68E4-8C4A-E1C7-7FFE06C6AE96}" dt="2019-12-08T18:43:42.110" v="9" actId="20577"/>
        <pc:sldMkLst>
          <pc:docMk/>
          <pc:sldMk cId="302727148" sldId="595"/>
        </pc:sldMkLst>
        <pc:spChg chg="mod">
          <ac:chgData name="Ghada ROSEMBLY" userId="S::ghada.rosembly@niji.fr::ac4a781e-1554-437c-921f-680af9986c83" providerId="AD" clId="Web-{B331403B-68E4-8C4A-E1C7-7FFE06C6AE96}" dt="2019-12-08T18:43:42.110" v="9" actId="20577"/>
          <ac:spMkLst>
            <pc:docMk/>
            <pc:sldMk cId="302727148" sldId="595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B331403B-68E4-8C4A-E1C7-7FFE06C6AE96}" dt="2019-12-08T18:44:35.095" v="66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B331403B-68E4-8C4A-E1C7-7FFE06C6AE96}" dt="2019-12-08T18:44:35.095" v="66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B331403B-68E4-8C4A-E1C7-7FFE06C6AE96}" dt="2019-12-08T18:48:20.284" v="73" actId="1076"/>
        <pc:sldMkLst>
          <pc:docMk/>
          <pc:sldMk cId="245470341" sldId="634"/>
        </pc:sldMkLst>
        <pc:spChg chg="mod">
          <ac:chgData name="Ghada ROSEMBLY" userId="S::ghada.rosembly@niji.fr::ac4a781e-1554-437c-921f-680af9986c83" providerId="AD" clId="Web-{B331403B-68E4-8C4A-E1C7-7FFE06C6AE96}" dt="2019-12-08T18:48:14.425" v="71" actId="14100"/>
          <ac:spMkLst>
            <pc:docMk/>
            <pc:sldMk cId="245470341" sldId="634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B331403B-68E4-8C4A-E1C7-7FFE06C6AE96}" dt="2019-12-08T18:48:18.909" v="72" actId="1076"/>
          <ac:picMkLst>
            <pc:docMk/>
            <pc:sldMk cId="245470341" sldId="634"/>
            <ac:picMk id="5" creationId="{C18C8825-9779-446F-9753-8CF1C6E0F560}"/>
          </ac:picMkLst>
        </pc:picChg>
        <pc:picChg chg="mod">
          <ac:chgData name="Ghada ROSEMBLY" userId="S::ghada.rosembly@niji.fr::ac4a781e-1554-437c-921f-680af9986c83" providerId="AD" clId="Web-{B331403B-68E4-8C4A-E1C7-7FFE06C6AE96}" dt="2019-12-08T18:48:20.284" v="73" actId="1076"/>
          <ac:picMkLst>
            <pc:docMk/>
            <pc:sldMk cId="245470341" sldId="634"/>
            <ac:picMk id="6" creationId="{486EF14F-6A5A-4CAC-A32B-4D61F6101553}"/>
          </ac:picMkLst>
        </pc:picChg>
      </pc:sldChg>
      <pc:sldChg chg="modSp">
        <pc:chgData name="Ghada ROSEMBLY" userId="S::ghada.rosembly@niji.fr::ac4a781e-1554-437c-921f-680af9986c83" providerId="AD" clId="Web-{B331403B-68E4-8C4A-E1C7-7FFE06C6AE96}" dt="2019-12-08T18:44:50.267" v="68" actId="20577"/>
        <pc:sldMkLst>
          <pc:docMk/>
          <pc:sldMk cId="2206509595" sldId="647"/>
        </pc:sldMkLst>
        <pc:spChg chg="mod">
          <ac:chgData name="Ghada ROSEMBLY" userId="S::ghada.rosembly@niji.fr::ac4a781e-1554-437c-921f-680af9986c83" providerId="AD" clId="Web-{B331403B-68E4-8C4A-E1C7-7FFE06C6AE96}" dt="2019-12-08T18:44:50.267" v="68" actId="20577"/>
          <ac:spMkLst>
            <pc:docMk/>
            <pc:sldMk cId="2206509595" sldId="647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B331403B-68E4-8C4A-E1C7-7FFE06C6AE96}" dt="2019-12-08T18:48:39.440" v="77" actId="20577"/>
        <pc:sldMkLst>
          <pc:docMk/>
          <pc:sldMk cId="2371355914" sldId="665"/>
        </pc:sldMkLst>
        <pc:spChg chg="mod">
          <ac:chgData name="Ghada ROSEMBLY" userId="S::ghada.rosembly@niji.fr::ac4a781e-1554-437c-921f-680af9986c83" providerId="AD" clId="Web-{B331403B-68E4-8C4A-E1C7-7FFE06C6AE96}" dt="2019-12-08T18:48:39.440" v="77" actId="20577"/>
          <ac:spMkLst>
            <pc:docMk/>
            <pc:sldMk cId="2371355914" sldId="665"/>
            <ac:spMk id="6" creationId="{FFBE5BEB-1FF9-4686-9089-0F7BB29A6FEC}"/>
          </ac:spMkLst>
        </pc:spChg>
      </pc:sldChg>
    </pc:docChg>
  </pc:docChgLst>
  <pc:docChgLst>
    <pc:chgData name="Ghada ROSEMBLY" userId="S::ghada.rosembly@niji.fr::ac4a781e-1554-437c-921f-680af9986c83" providerId="AD" clId="Web-{C61B13C4-A8E7-E082-EC5F-CCCC0B1FCFF6}"/>
    <pc:docChg chg="addSld modSld sldOrd modSection">
      <pc:chgData name="Ghada ROSEMBLY" userId="S::ghada.rosembly@niji.fr::ac4a781e-1554-437c-921f-680af9986c83" providerId="AD" clId="Web-{C61B13C4-A8E7-E082-EC5F-CCCC0B1FCFF6}" dt="2019-12-06T09:55:37.718" v="858" actId="1076"/>
      <pc:docMkLst>
        <pc:docMk/>
      </pc:docMkLst>
      <pc:sldChg chg="modSp">
        <pc:chgData name="Ghada ROSEMBLY" userId="S::ghada.rosembly@niji.fr::ac4a781e-1554-437c-921f-680af9986c83" providerId="AD" clId="Web-{C61B13C4-A8E7-E082-EC5F-CCCC0B1FCFF6}" dt="2019-12-06T09:41:52.990" v="794" actId="20577"/>
        <pc:sldMkLst>
          <pc:docMk/>
          <pc:sldMk cId="1812645778" sldId="520"/>
        </pc:sldMkLst>
        <pc:spChg chg="mod">
          <ac:chgData name="Ghada ROSEMBLY" userId="S::ghada.rosembly@niji.fr::ac4a781e-1554-437c-921f-680af9986c83" providerId="AD" clId="Web-{C61B13C4-A8E7-E082-EC5F-CCCC0B1FCFF6}" dt="2019-12-06T09:41:52.990" v="794" actId="20577"/>
          <ac:spMkLst>
            <pc:docMk/>
            <pc:sldMk cId="1812645778" sldId="520"/>
            <ac:spMk id="2" creationId="{7BAD8B3A-F4F0-44DE-8618-8C6D16D7BA21}"/>
          </ac:spMkLst>
        </pc:spChg>
        <pc:spChg chg="mod">
          <ac:chgData name="Ghada ROSEMBLY" userId="S::ghada.rosembly@niji.fr::ac4a781e-1554-437c-921f-680af9986c83" providerId="AD" clId="Web-{C61B13C4-A8E7-E082-EC5F-CCCC0B1FCFF6}" dt="2019-12-06T09:41:18.693" v="732" actId="20577"/>
          <ac:spMkLst>
            <pc:docMk/>
            <pc:sldMk cId="1812645778" sldId="520"/>
            <ac:spMk id="6" creationId="{EF237950-1CCF-4337-8C19-D6BEBDEB721E}"/>
          </ac:spMkLst>
        </pc:spChg>
      </pc:sldChg>
      <pc:sldChg chg="addSp modSp">
        <pc:chgData name="Ghada ROSEMBLY" userId="S::ghada.rosembly@niji.fr::ac4a781e-1554-437c-921f-680af9986c83" providerId="AD" clId="Web-{C61B13C4-A8E7-E082-EC5F-CCCC0B1FCFF6}" dt="2019-12-06T09:36:39.211" v="715" actId="1076"/>
        <pc:sldMkLst>
          <pc:docMk/>
          <pc:sldMk cId="996271591" sldId="521"/>
        </pc:sldMkLst>
        <pc:spChg chg="add mod">
          <ac:chgData name="Ghada ROSEMBLY" userId="S::ghada.rosembly@niji.fr::ac4a781e-1554-437c-921f-680af9986c83" providerId="AD" clId="Web-{C61B13C4-A8E7-E082-EC5F-CCCC0B1FCFF6}" dt="2019-12-06T09:36:36.555" v="713" actId="1076"/>
          <ac:spMkLst>
            <pc:docMk/>
            <pc:sldMk cId="996271591" sldId="521"/>
            <ac:spMk id="2" creationId="{04E02163-C66A-43A3-8C74-A6E52AE23A07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36:39.211" v="715" actId="1076"/>
          <ac:picMkLst>
            <pc:docMk/>
            <pc:sldMk cId="996271591" sldId="521"/>
            <ac:picMk id="6" creationId="{321B7912-DE71-43FF-A1CC-9221C018F9D2}"/>
          </ac:picMkLst>
        </pc:picChg>
        <pc:picChg chg="mod">
          <ac:chgData name="Ghada ROSEMBLY" userId="S::ghada.rosembly@niji.fr::ac4a781e-1554-437c-921f-680af9986c83" providerId="AD" clId="Web-{C61B13C4-A8E7-E082-EC5F-CCCC0B1FCFF6}" dt="2019-12-06T09:36:38.150" v="714" actId="1076"/>
          <ac:picMkLst>
            <pc:docMk/>
            <pc:sldMk cId="996271591" sldId="521"/>
            <ac:picMk id="11" creationId="{3AE65D8E-42EF-490C-AA85-4BC869076C82}"/>
          </ac:picMkLst>
        </pc:picChg>
      </pc:sldChg>
      <pc:sldChg chg="delSp">
        <pc:chgData name="Ghada ROSEMBLY" userId="S::ghada.rosembly@niji.fr::ac4a781e-1554-437c-921f-680af9986c83" providerId="AD" clId="Web-{C61B13C4-A8E7-E082-EC5F-CCCC0B1FCFF6}" dt="2019-12-06T09:36:15.024" v="707"/>
        <pc:sldMkLst>
          <pc:docMk/>
          <pc:sldMk cId="1247725427" sldId="552"/>
        </pc:sldMkLst>
        <pc:spChg chg="del">
          <ac:chgData name="Ghada ROSEMBLY" userId="S::ghada.rosembly@niji.fr::ac4a781e-1554-437c-921f-680af9986c83" providerId="AD" clId="Web-{C61B13C4-A8E7-E082-EC5F-CCCC0B1FCFF6}" dt="2019-12-06T09:36:15.024" v="707"/>
          <ac:spMkLst>
            <pc:docMk/>
            <pc:sldMk cId="1247725427" sldId="552"/>
            <ac:spMk id="6" creationId="{16467F77-E802-4F35-9183-6760B942C5B9}"/>
          </ac:spMkLst>
        </pc:spChg>
      </pc:sldChg>
      <pc:sldChg chg="addSp modSp">
        <pc:chgData name="Ghada ROSEMBLY" userId="S::ghada.rosembly@niji.fr::ac4a781e-1554-437c-921f-680af9986c83" providerId="AD" clId="Web-{C61B13C4-A8E7-E082-EC5F-CCCC0B1FCFF6}" dt="2019-12-06T09:53:58.129" v="853" actId="1076"/>
        <pc:sldMkLst>
          <pc:docMk/>
          <pc:sldMk cId="2661394325" sldId="581"/>
        </pc:sldMkLst>
        <pc:spChg chg="add">
          <ac:chgData name="Ghada ROSEMBLY" userId="S::ghada.rosembly@niji.fr::ac4a781e-1554-437c-921f-680af9986c83" providerId="AD" clId="Web-{C61B13C4-A8E7-E082-EC5F-CCCC0B1FCFF6}" dt="2019-12-06T09:52:51.406" v="843"/>
          <ac:spMkLst>
            <pc:docMk/>
            <pc:sldMk cId="2661394325" sldId="581"/>
            <ac:spMk id="4" creationId="{B6595819-42BF-42E5-BD94-004C74B76345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3:58.129" v="853" actId="1076"/>
          <ac:picMkLst>
            <pc:docMk/>
            <pc:sldMk cId="2661394325" sldId="581"/>
            <ac:picMk id="6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C61B13C4-A8E7-E082-EC5F-CCCC0B1FCFF6}" dt="2019-12-06T09:52:49.281" v="842"/>
        <pc:sldMkLst>
          <pc:docMk/>
          <pc:sldMk cId="2815283106" sldId="582"/>
        </pc:sldMkLst>
        <pc:spChg chg="add">
          <ac:chgData name="Ghada ROSEMBLY" userId="S::ghada.rosembly@niji.fr::ac4a781e-1554-437c-921f-680af9986c83" providerId="AD" clId="Web-{C61B13C4-A8E7-E082-EC5F-CCCC0B1FCFF6}" dt="2019-12-06T09:52:49.281" v="842"/>
          <ac:spMkLst>
            <pc:docMk/>
            <pc:sldMk cId="2815283106" sldId="582"/>
            <ac:spMk id="7" creationId="{AC1B309B-C5A1-4141-A726-FE59D439B237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2:26.907" v="838" actId="1076"/>
          <ac:picMkLst>
            <pc:docMk/>
            <pc:sldMk cId="2815283106" sldId="582"/>
            <ac:picMk id="4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C61B13C4-A8E7-E082-EC5F-CCCC0B1FCFF6}" dt="2019-12-06T09:52:47.672" v="841"/>
        <pc:sldMkLst>
          <pc:docMk/>
          <pc:sldMk cId="3761300601" sldId="583"/>
        </pc:sldMkLst>
        <pc:spChg chg="mod">
          <ac:chgData name="Ghada ROSEMBLY" userId="S::ghada.rosembly@niji.fr::ac4a781e-1554-437c-921f-680af9986c83" providerId="AD" clId="Web-{C61B13C4-A8E7-E082-EC5F-CCCC0B1FCFF6}" dt="2019-12-06T09:52:11.610" v="834" actId="20577"/>
          <ac:spMkLst>
            <pc:docMk/>
            <pc:sldMk cId="3761300601" sldId="583"/>
            <ac:spMk id="3" creationId="{14B9EF9B-EDB3-4256-9936-89F726602427}"/>
          </ac:spMkLst>
        </pc:spChg>
        <pc:spChg chg="add">
          <ac:chgData name="Ghada ROSEMBLY" userId="S::ghada.rosembly@niji.fr::ac4a781e-1554-437c-921f-680af9986c83" providerId="AD" clId="Web-{C61B13C4-A8E7-E082-EC5F-CCCC0B1FCFF6}" dt="2019-12-06T09:52:47.672" v="841"/>
          <ac:spMkLst>
            <pc:docMk/>
            <pc:sldMk cId="3761300601" sldId="583"/>
            <ac:spMk id="6" creationId="{C3C8BF80-740D-44D8-98F5-3AE43F1ACB66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2:18.688" v="837" actId="1076"/>
          <ac:picMkLst>
            <pc:docMk/>
            <pc:sldMk cId="3761300601" sldId="583"/>
            <ac:picMk id="4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C61B13C4-A8E7-E082-EC5F-CCCC0B1FCFF6}" dt="2019-12-06T09:52:45.719" v="840"/>
        <pc:sldMkLst>
          <pc:docMk/>
          <pc:sldMk cId="2819743637" sldId="584"/>
        </pc:sldMkLst>
        <pc:spChg chg="add">
          <ac:chgData name="Ghada ROSEMBLY" userId="S::ghada.rosembly@niji.fr::ac4a781e-1554-437c-921f-680af9986c83" providerId="AD" clId="Web-{C61B13C4-A8E7-E082-EC5F-CCCC0B1FCFF6}" dt="2019-12-06T09:52:45.719" v="840"/>
          <ac:spMkLst>
            <pc:docMk/>
            <pc:sldMk cId="2819743637" sldId="584"/>
            <ac:spMk id="4" creationId="{C0070BA0-6681-40A1-8F57-617F1E3D647B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1:15.688" v="797" actId="1076"/>
          <ac:picMkLst>
            <pc:docMk/>
            <pc:sldMk cId="2819743637" sldId="584"/>
            <ac:picMk id="5" creationId="{00000000-0000-0000-0000-000000000000}"/>
          </ac:picMkLst>
        </pc:picChg>
      </pc:sldChg>
      <pc:sldChg chg="addSp delSp">
        <pc:chgData name="Ghada ROSEMBLY" userId="S::ghada.rosembly@niji.fr::ac4a781e-1554-437c-921f-680af9986c83" providerId="AD" clId="Web-{C61B13C4-A8E7-E082-EC5F-CCCC0B1FCFF6}" dt="2019-12-06T09:52:43.813" v="839"/>
        <pc:sldMkLst>
          <pc:docMk/>
          <pc:sldMk cId="2474321849" sldId="585"/>
        </pc:sldMkLst>
        <pc:spChg chg="add">
          <ac:chgData name="Ghada ROSEMBLY" userId="S::ghada.rosembly@niji.fr::ac4a781e-1554-437c-921f-680af9986c83" providerId="AD" clId="Web-{C61B13C4-A8E7-E082-EC5F-CCCC0B1FCFF6}" dt="2019-12-06T09:52:43.813" v="839"/>
          <ac:spMkLst>
            <pc:docMk/>
            <pc:sldMk cId="2474321849" sldId="585"/>
            <ac:spMk id="4" creationId="{FFD6F3A2-864D-43C4-B0A7-E1994EE64491}"/>
          </ac:spMkLst>
        </pc:spChg>
        <pc:spChg chg="del">
          <ac:chgData name="Ghada ROSEMBLY" userId="S::ghada.rosembly@niji.fr::ac4a781e-1554-437c-921f-680af9986c83" providerId="AD" clId="Web-{C61B13C4-A8E7-E082-EC5F-CCCC0B1FCFF6}" dt="2019-12-06T09:51:07.704" v="795"/>
          <ac:spMkLst>
            <pc:docMk/>
            <pc:sldMk cId="2474321849" sldId="585"/>
            <ac:spMk id="5" creationId="{59214492-F48B-42A6-85B0-D7225C09D9EF}"/>
          </ac:spMkLst>
        </pc:spChg>
      </pc:sldChg>
      <pc:sldChg chg="addSp">
        <pc:chgData name="Ghada ROSEMBLY" userId="S::ghada.rosembly@niji.fr::ac4a781e-1554-437c-921f-680af9986c83" providerId="AD" clId="Web-{C61B13C4-A8E7-E082-EC5F-CCCC0B1FCFF6}" dt="2019-12-06T09:53:02.172" v="848"/>
        <pc:sldMkLst>
          <pc:docMk/>
          <pc:sldMk cId="3906056780" sldId="586"/>
        </pc:sldMkLst>
        <pc:spChg chg="add">
          <ac:chgData name="Ghada ROSEMBLY" userId="S::ghada.rosembly@niji.fr::ac4a781e-1554-437c-921f-680af9986c83" providerId="AD" clId="Web-{C61B13C4-A8E7-E082-EC5F-CCCC0B1FCFF6}" dt="2019-12-06T09:53:02.172" v="848"/>
          <ac:spMkLst>
            <pc:docMk/>
            <pc:sldMk cId="3906056780" sldId="586"/>
            <ac:spMk id="5" creationId="{CD1CECBF-5674-42A1-8AF2-C13F2105251B}"/>
          </ac:spMkLst>
        </pc:spChg>
      </pc:sldChg>
      <pc:sldChg chg="addSp">
        <pc:chgData name="Ghada ROSEMBLY" userId="S::ghada.rosembly@niji.fr::ac4a781e-1554-437c-921f-680af9986c83" providerId="AD" clId="Web-{C61B13C4-A8E7-E082-EC5F-CCCC0B1FCFF6}" dt="2019-12-06T09:53:00.156" v="847"/>
        <pc:sldMkLst>
          <pc:docMk/>
          <pc:sldMk cId="2112499525" sldId="587"/>
        </pc:sldMkLst>
        <pc:spChg chg="add">
          <ac:chgData name="Ghada ROSEMBLY" userId="S::ghada.rosembly@niji.fr::ac4a781e-1554-437c-921f-680af9986c83" providerId="AD" clId="Web-{C61B13C4-A8E7-E082-EC5F-CCCC0B1FCFF6}" dt="2019-12-06T09:53:00.156" v="847"/>
          <ac:spMkLst>
            <pc:docMk/>
            <pc:sldMk cId="2112499525" sldId="587"/>
            <ac:spMk id="5" creationId="{D3192068-D349-426D-8FA2-4F8703439D7A}"/>
          </ac:spMkLst>
        </pc:spChg>
      </pc:sldChg>
      <pc:sldChg chg="addSp">
        <pc:chgData name="Ghada ROSEMBLY" userId="S::ghada.rosembly@niji.fr::ac4a781e-1554-437c-921f-680af9986c83" providerId="AD" clId="Web-{C61B13C4-A8E7-E082-EC5F-CCCC0B1FCFF6}" dt="2019-12-06T09:52:58.469" v="846"/>
        <pc:sldMkLst>
          <pc:docMk/>
          <pc:sldMk cId="772115455" sldId="589"/>
        </pc:sldMkLst>
        <pc:spChg chg="add">
          <ac:chgData name="Ghada ROSEMBLY" userId="S::ghada.rosembly@niji.fr::ac4a781e-1554-437c-921f-680af9986c83" providerId="AD" clId="Web-{C61B13C4-A8E7-E082-EC5F-CCCC0B1FCFF6}" dt="2019-12-06T09:52:58.469" v="846"/>
          <ac:spMkLst>
            <pc:docMk/>
            <pc:sldMk cId="772115455" sldId="589"/>
            <ac:spMk id="5" creationId="{63D81138-07FC-493C-94A9-BF773CEF8101}"/>
          </ac:spMkLst>
        </pc:spChg>
      </pc:sldChg>
      <pc:sldChg chg="addSp modSp">
        <pc:chgData name="Ghada ROSEMBLY" userId="S::ghada.rosembly@niji.fr::ac4a781e-1554-437c-921f-680af9986c83" providerId="AD" clId="Web-{C61B13C4-A8E7-E082-EC5F-CCCC0B1FCFF6}" dt="2019-12-06T09:55:37.718" v="858" actId="1076"/>
        <pc:sldMkLst>
          <pc:docMk/>
          <pc:sldMk cId="89386591" sldId="590"/>
        </pc:sldMkLst>
        <pc:spChg chg="mod">
          <ac:chgData name="Ghada ROSEMBLY" userId="S::ghada.rosembly@niji.fr::ac4a781e-1554-437c-921f-680af9986c83" providerId="AD" clId="Web-{C61B13C4-A8E7-E082-EC5F-CCCC0B1FCFF6}" dt="2019-12-06T09:55:34.186" v="857" actId="14100"/>
          <ac:spMkLst>
            <pc:docMk/>
            <pc:sldMk cId="89386591" sldId="590"/>
            <ac:spMk id="2" creationId="{28A9D6B7-358E-414B-8EAF-51A98BFFCA08}"/>
          </ac:spMkLst>
        </pc:spChg>
        <pc:spChg chg="add">
          <ac:chgData name="Ghada ROSEMBLY" userId="S::ghada.rosembly@niji.fr::ac4a781e-1554-437c-921f-680af9986c83" providerId="AD" clId="Web-{C61B13C4-A8E7-E082-EC5F-CCCC0B1FCFF6}" dt="2019-12-06T09:52:56.156" v="845"/>
          <ac:spMkLst>
            <pc:docMk/>
            <pc:sldMk cId="89386591" sldId="590"/>
            <ac:spMk id="3" creationId="{AD49C2EA-06DE-4ECF-B066-ED36C8D1C2F4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5:37.718" v="858" actId="1076"/>
          <ac:picMkLst>
            <pc:docMk/>
            <pc:sldMk cId="89386591" sldId="590"/>
            <ac:picMk id="9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C61B13C4-A8E7-E082-EC5F-CCCC0B1FCFF6}" dt="2019-12-06T09:53:43.328" v="852" actId="1076"/>
        <pc:sldMkLst>
          <pc:docMk/>
          <pc:sldMk cId="3695747669" sldId="591"/>
        </pc:sldMkLst>
        <pc:spChg chg="mod">
          <ac:chgData name="Ghada ROSEMBLY" userId="S::ghada.rosembly@niji.fr::ac4a781e-1554-437c-921f-680af9986c83" providerId="AD" clId="Web-{C61B13C4-A8E7-E082-EC5F-CCCC0B1FCFF6}" dt="2019-12-06T09:53:31.141" v="850" actId="1076"/>
          <ac:spMkLst>
            <pc:docMk/>
            <pc:sldMk cId="3695747669" sldId="591"/>
            <ac:spMk id="3" creationId="{14B9EF9B-EDB3-4256-9936-89F726602427}"/>
          </ac:spMkLst>
        </pc:spChg>
        <pc:spChg chg="add">
          <ac:chgData name="Ghada ROSEMBLY" userId="S::ghada.rosembly@niji.fr::ac4a781e-1554-437c-921f-680af9986c83" providerId="AD" clId="Web-{C61B13C4-A8E7-E082-EC5F-CCCC0B1FCFF6}" dt="2019-12-06T09:52:53.781" v="844"/>
          <ac:spMkLst>
            <pc:docMk/>
            <pc:sldMk cId="3695747669" sldId="591"/>
            <ac:spMk id="5" creationId="{0C29B320-9563-45A5-8C33-04FF209B0920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3:43.328" v="852" actId="1076"/>
          <ac:picMkLst>
            <pc:docMk/>
            <pc:sldMk cId="3695747669" sldId="591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C61B13C4-A8E7-E082-EC5F-CCCC0B1FCFF6}" dt="2019-12-06T09:37:01.867" v="727" actId="14100"/>
        <pc:sldMkLst>
          <pc:docMk/>
          <pc:sldMk cId="3873222637" sldId="606"/>
        </pc:sldMkLst>
        <pc:spChg chg="mod">
          <ac:chgData name="Ghada ROSEMBLY" userId="S::ghada.rosembly@niji.fr::ac4a781e-1554-437c-921f-680af9986c83" providerId="AD" clId="Web-{C61B13C4-A8E7-E082-EC5F-CCCC0B1FCFF6}" dt="2019-12-06T09:36:58.336" v="724" actId="20577"/>
          <ac:spMkLst>
            <pc:docMk/>
            <pc:sldMk cId="3873222637" sldId="606"/>
            <ac:spMk id="4" creationId="{0A6AF427-9538-4C88-A7A3-9A8D68B28EA8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37:01.867" v="727" actId="14100"/>
          <ac:picMkLst>
            <pc:docMk/>
            <pc:sldMk cId="3873222637" sldId="606"/>
            <ac:picMk id="3" creationId="{D96118E0-8545-4B28-B85E-6FEE46550070}"/>
          </ac:picMkLst>
        </pc:picChg>
      </pc:sldChg>
      <pc:sldChg chg="addSp">
        <pc:chgData name="Ghada ROSEMBLY" userId="S::ghada.rosembly@niji.fr::ac4a781e-1554-437c-921f-680af9986c83" providerId="AD" clId="Web-{C61B13C4-A8E7-E082-EC5F-CCCC0B1FCFF6}" dt="2019-12-06T09:53:06.328" v="849"/>
        <pc:sldMkLst>
          <pc:docMk/>
          <pc:sldMk cId="4134547903" sldId="630"/>
        </pc:sldMkLst>
        <pc:spChg chg="add">
          <ac:chgData name="Ghada ROSEMBLY" userId="S::ghada.rosembly@niji.fr::ac4a781e-1554-437c-921f-680af9986c83" providerId="AD" clId="Web-{C61B13C4-A8E7-E082-EC5F-CCCC0B1FCFF6}" dt="2019-12-06T09:53:06.328" v="849"/>
          <ac:spMkLst>
            <pc:docMk/>
            <pc:sldMk cId="4134547903" sldId="630"/>
            <ac:spMk id="4" creationId="{07221702-CC9A-4240-83BE-9872957C3983}"/>
          </ac:spMkLst>
        </pc:spChg>
      </pc:sldChg>
      <pc:sldChg chg="modSp add ord replId">
        <pc:chgData name="Ghada ROSEMBLY" userId="S::ghada.rosembly@niji.fr::ac4a781e-1554-437c-921f-680af9986c83" providerId="AD" clId="Web-{C61B13C4-A8E7-E082-EC5F-CCCC0B1FCFF6}" dt="2019-12-06T09:10:55.692" v="2" actId="20577"/>
        <pc:sldMkLst>
          <pc:docMk/>
          <pc:sldMk cId="1188905372" sldId="671"/>
        </pc:sldMkLst>
        <pc:spChg chg="mod">
          <ac:chgData name="Ghada ROSEMBLY" userId="S::ghada.rosembly@niji.fr::ac4a781e-1554-437c-921f-680af9986c83" providerId="AD" clId="Web-{C61B13C4-A8E7-E082-EC5F-CCCC0B1FCFF6}" dt="2019-12-06T09:10:55.692" v="2" actId="20577"/>
          <ac:spMkLst>
            <pc:docMk/>
            <pc:sldMk cId="1188905372" sldId="671"/>
            <ac:spMk id="9" creationId="{D5CDCE06-F227-47C4-AFE5-AB017D0E1860}"/>
          </ac:spMkLst>
        </pc:spChg>
      </pc:sldChg>
      <pc:sldChg chg="delSp modSp add replId">
        <pc:chgData name="Ghada ROSEMBLY" userId="S::ghada.rosembly@niji.fr::ac4a781e-1554-437c-921f-680af9986c83" providerId="AD" clId="Web-{C61B13C4-A8E7-E082-EC5F-CCCC0B1FCFF6}" dt="2019-12-06T09:35:25.415" v="705" actId="20577"/>
        <pc:sldMkLst>
          <pc:docMk/>
          <pc:sldMk cId="3606789879" sldId="672"/>
        </pc:sldMkLst>
        <pc:spChg chg="mod">
          <ac:chgData name="Ghada ROSEMBLY" userId="S::ghada.rosembly@niji.fr::ac4a781e-1554-437c-921f-680af9986c83" providerId="AD" clId="Web-{C61B13C4-A8E7-E082-EC5F-CCCC0B1FCFF6}" dt="2019-12-06T09:29:27.465" v="4" actId="20577"/>
          <ac:spMkLst>
            <pc:docMk/>
            <pc:sldMk cId="3606789879" sldId="672"/>
            <ac:spMk id="4" creationId="{0A6AF427-9538-4C88-A7A3-9A8D68B28EA8}"/>
          </ac:spMkLst>
        </pc:spChg>
        <pc:spChg chg="mod">
          <ac:chgData name="Ghada ROSEMBLY" userId="S::ghada.rosembly@niji.fr::ac4a781e-1554-437c-921f-680af9986c83" providerId="AD" clId="Web-{C61B13C4-A8E7-E082-EC5F-CCCC0B1FCFF6}" dt="2019-12-06T09:35:25.415" v="705" actId="20577"/>
          <ac:spMkLst>
            <pc:docMk/>
            <pc:sldMk cId="3606789879" sldId="672"/>
            <ac:spMk id="5" creationId="{D3F2C776-6830-427C-AB40-A05F70ED9DDD}"/>
          </ac:spMkLst>
        </pc:spChg>
        <pc:picChg chg="del">
          <ac:chgData name="Ghada ROSEMBLY" userId="S::ghada.rosembly@niji.fr::ac4a781e-1554-437c-921f-680af9986c83" providerId="AD" clId="Web-{C61B13C4-A8E7-E082-EC5F-CCCC0B1FCFF6}" dt="2019-12-06T09:29:32.199" v="7"/>
          <ac:picMkLst>
            <pc:docMk/>
            <pc:sldMk cId="3606789879" sldId="672"/>
            <ac:picMk id="9" creationId="{CF397BFA-E64F-4637-B5D2-839A623E6877}"/>
          </ac:picMkLst>
        </pc:picChg>
      </pc:sldChg>
    </pc:docChg>
  </pc:docChgLst>
  <pc:docChgLst>
    <pc:chgData name="Ghada ROSEMBLY" userId="S::ghada.rosembly@niji.fr::ac4a781e-1554-437c-921f-680af9986c83" providerId="AD" clId="Web-{6A31FFEC-8472-58B4-BC9E-74ED15CCBDF7}"/>
    <pc:docChg chg="addSld delSld modSld sldOrd modSection">
      <pc:chgData name="Ghada ROSEMBLY" userId="S::ghada.rosembly@niji.fr::ac4a781e-1554-437c-921f-680af9986c83" providerId="AD" clId="Web-{6A31FFEC-8472-58B4-BC9E-74ED15CCBDF7}" dt="2019-12-05T18:24:16.744" v="1863" actId="1076"/>
      <pc:docMkLst>
        <pc:docMk/>
      </pc:docMkLst>
      <pc:sldChg chg="modSp">
        <pc:chgData name="Ghada ROSEMBLY" userId="S::ghada.rosembly@niji.fr::ac4a781e-1554-437c-921f-680af9986c83" providerId="AD" clId="Web-{6A31FFEC-8472-58B4-BC9E-74ED15CCBDF7}" dt="2019-12-05T18:15:28.234" v="1535" actId="20577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6A31FFEC-8472-58B4-BC9E-74ED15CCBDF7}" dt="2019-12-05T18:15:28.234" v="1535" actId="20577"/>
          <ac:spMkLst>
            <pc:docMk/>
            <pc:sldMk cId="1247725427" sldId="552"/>
            <ac:spMk id="6" creationId="{16467F77-E802-4F35-9183-6760B942C5B9}"/>
          </ac:spMkLst>
        </pc:spChg>
      </pc:sldChg>
      <pc:sldChg chg="del">
        <pc:chgData name="Ghada ROSEMBLY" userId="S::ghada.rosembly@niji.fr::ac4a781e-1554-437c-921f-680af9986c83" providerId="AD" clId="Web-{6A31FFEC-8472-58B4-BC9E-74ED15CCBDF7}" dt="2019-12-05T17:26:41.887" v="5"/>
        <pc:sldMkLst>
          <pc:docMk/>
          <pc:sldMk cId="3527096379" sldId="559"/>
        </pc:sldMkLst>
      </pc:sldChg>
      <pc:sldChg chg="addSp modSp">
        <pc:chgData name="Ghada ROSEMBLY" userId="S::ghada.rosembly@niji.fr::ac4a781e-1554-437c-921f-680af9986c83" providerId="AD" clId="Web-{6A31FFEC-8472-58B4-BC9E-74ED15CCBDF7}" dt="2019-12-05T18:21:20.636" v="1681" actId="1076"/>
        <pc:sldMkLst>
          <pc:docMk/>
          <pc:sldMk cId="1799526012" sldId="560"/>
        </pc:sldMkLst>
        <pc:spChg chg="add mod">
          <ac:chgData name="Ghada ROSEMBLY" userId="S::ghada.rosembly@niji.fr::ac4a781e-1554-437c-921f-680af9986c83" providerId="AD" clId="Web-{6A31FFEC-8472-58B4-BC9E-74ED15CCBDF7}" dt="2019-12-05T18:14:27.062" v="1531" actId="20577"/>
          <ac:spMkLst>
            <pc:docMk/>
            <pc:sldMk cId="1799526012" sldId="560"/>
            <ac:spMk id="5" creationId="{99319E69-E215-4897-A42C-EDDADE9F278F}"/>
          </ac:spMkLst>
        </pc:spChg>
        <pc:spChg chg="add mod">
          <ac:chgData name="Ghada ROSEMBLY" userId="S::ghada.rosembly@niji.fr::ac4a781e-1554-437c-921f-680af9986c83" providerId="AD" clId="Web-{6A31FFEC-8472-58B4-BC9E-74ED15CCBDF7}" dt="2019-12-05T18:20:38.152" v="1679" actId="14100"/>
          <ac:spMkLst>
            <pc:docMk/>
            <pc:sldMk cId="1799526012" sldId="560"/>
            <ac:spMk id="6" creationId="{763538C4-FB98-4D2A-8A40-E8AE3376F649}"/>
          </ac:spMkLst>
        </pc:spChg>
        <pc:picChg chg="add mod">
          <ac:chgData name="Ghada ROSEMBLY" userId="S::ghada.rosembly@niji.fr::ac4a781e-1554-437c-921f-680af9986c83" providerId="AD" clId="Web-{6A31FFEC-8472-58B4-BC9E-74ED15CCBDF7}" dt="2019-12-05T18:21:20.636" v="1681" actId="1076"/>
          <ac:picMkLst>
            <pc:docMk/>
            <pc:sldMk cId="1799526012" sldId="560"/>
            <ac:picMk id="2" creationId="{B46AFCF3-B02C-4F36-957C-7244BF8A5728}"/>
          </ac:picMkLst>
        </pc:picChg>
      </pc:sldChg>
      <pc:sldChg chg="modSp">
        <pc:chgData name="Ghada ROSEMBLY" userId="S::ghada.rosembly@niji.fr::ac4a781e-1554-437c-921f-680af9986c83" providerId="AD" clId="Web-{6A31FFEC-8472-58B4-BC9E-74ED15CCBDF7}" dt="2019-12-05T17:30:02.166" v="10" actId="1076"/>
        <pc:sldMkLst>
          <pc:docMk/>
          <pc:sldMk cId="1229065430" sldId="562"/>
        </pc:sldMkLst>
        <pc:picChg chg="mod">
          <ac:chgData name="Ghada ROSEMBLY" userId="S::ghada.rosembly@niji.fr::ac4a781e-1554-437c-921f-680af9986c83" providerId="AD" clId="Web-{6A31FFEC-8472-58B4-BC9E-74ED15CCBDF7}" dt="2019-12-05T17:30:02.166" v="10" actId="1076"/>
          <ac:picMkLst>
            <pc:docMk/>
            <pc:sldMk cId="1229065430" sldId="562"/>
            <ac:picMk id="11" creationId="{0FC249A6-6DB6-493D-A573-DD0919FEB721}"/>
          </ac:picMkLst>
        </pc:picChg>
      </pc:sldChg>
      <pc:sldChg chg="addSp delSp modSp">
        <pc:chgData name="Ghada ROSEMBLY" userId="S::ghada.rosembly@niji.fr::ac4a781e-1554-437c-921f-680af9986c83" providerId="AD" clId="Web-{6A31FFEC-8472-58B4-BC9E-74ED15CCBDF7}" dt="2019-12-05T18:23:36.135" v="1785" actId="1076"/>
        <pc:sldMkLst>
          <pc:docMk/>
          <pc:sldMk cId="3460616788" sldId="567"/>
        </pc:sldMkLst>
        <pc:spChg chg="add">
          <ac:chgData name="Ghada ROSEMBLY" userId="S::ghada.rosembly@niji.fr::ac4a781e-1554-437c-921f-680af9986c83" providerId="AD" clId="Web-{6A31FFEC-8472-58B4-BC9E-74ED15CCBDF7}" dt="2019-12-05T17:35:09.898" v="46"/>
          <ac:spMkLst>
            <pc:docMk/>
            <pc:sldMk cId="3460616788" sldId="567"/>
            <ac:spMk id="2" creationId="{2FFD0902-6601-43C5-804F-806C05F8D3C0}"/>
          </ac:spMkLst>
        </pc:spChg>
        <pc:spChg chg="del">
          <ac:chgData name="Ghada ROSEMBLY" userId="S::ghada.rosembly@niji.fr::ac4a781e-1554-437c-921f-680af9986c83" providerId="AD" clId="Web-{6A31FFEC-8472-58B4-BC9E-74ED15CCBDF7}" dt="2019-12-05T17:37:41.631" v="90"/>
          <ac:spMkLst>
            <pc:docMk/>
            <pc:sldMk cId="3460616788" sldId="567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6A31FFEC-8472-58B4-BC9E-74ED15CCBDF7}" dt="2019-12-05T17:35:09.648" v="45"/>
          <ac:spMkLst>
            <pc:docMk/>
            <pc:sldMk cId="3460616788" sldId="567"/>
            <ac:spMk id="7" creationId="{18393FCA-4CCD-4AAB-85B5-03A892FBE242}"/>
          </ac:spMkLst>
        </pc:spChg>
        <pc:picChg chg="add mod">
          <ac:chgData name="Ghada ROSEMBLY" userId="S::ghada.rosembly@niji.fr::ac4a781e-1554-437c-921f-680af9986c83" providerId="AD" clId="Web-{6A31FFEC-8472-58B4-BC9E-74ED15CCBDF7}" dt="2019-12-05T18:23:36.135" v="1785" actId="1076"/>
          <ac:picMkLst>
            <pc:docMk/>
            <pc:sldMk cId="3460616788" sldId="567"/>
            <ac:picMk id="3" creationId="{F770B9F5-B434-43BD-BD6A-CD58F009597E}"/>
          </ac:picMkLst>
        </pc:picChg>
      </pc:sldChg>
      <pc:sldChg chg="addSp delSp del">
        <pc:chgData name="Ghada ROSEMBLY" userId="S::ghada.rosembly@niji.fr::ac4a781e-1554-437c-921f-680af9986c83" providerId="AD" clId="Web-{6A31FFEC-8472-58B4-BC9E-74ED15CCBDF7}" dt="2019-12-05T17:38:33.052" v="102"/>
        <pc:sldMkLst>
          <pc:docMk/>
          <pc:sldMk cId="4154293740" sldId="568"/>
        </pc:sldMkLst>
        <pc:spChg chg="add">
          <ac:chgData name="Ghada ROSEMBLY" userId="S::ghada.rosembly@niji.fr::ac4a781e-1554-437c-921f-680af9986c83" providerId="AD" clId="Web-{6A31FFEC-8472-58B4-BC9E-74ED15CCBDF7}" dt="2019-12-05T17:35:06.757" v="44"/>
          <ac:spMkLst>
            <pc:docMk/>
            <pc:sldMk cId="4154293740" sldId="568"/>
            <ac:spMk id="2" creationId="{BEEEE1E2-19D9-4EED-BD7B-EB1652392BD2}"/>
          </ac:spMkLst>
        </pc:spChg>
        <pc:spChg chg="del">
          <ac:chgData name="Ghada ROSEMBLY" userId="S::ghada.rosembly@niji.fr::ac4a781e-1554-437c-921f-680af9986c83" providerId="AD" clId="Web-{6A31FFEC-8472-58B4-BC9E-74ED15CCBDF7}" dt="2019-12-05T17:35:06.366" v="43"/>
          <ac:spMkLst>
            <pc:docMk/>
            <pc:sldMk cId="4154293740" sldId="568"/>
            <ac:spMk id="7" creationId="{18393FCA-4CCD-4AAB-85B5-03A892FBE242}"/>
          </ac:spMkLst>
        </pc:spChg>
      </pc:sldChg>
      <pc:sldChg chg="addSp delSp modSp">
        <pc:chgData name="Ghada ROSEMBLY" userId="S::ghada.rosembly@niji.fr::ac4a781e-1554-437c-921f-680af9986c83" providerId="AD" clId="Web-{6A31FFEC-8472-58B4-BC9E-74ED15CCBDF7}" dt="2019-12-05T17:44:46.189" v="388" actId="1076"/>
        <pc:sldMkLst>
          <pc:docMk/>
          <pc:sldMk cId="2214717501" sldId="569"/>
        </pc:sldMkLst>
        <pc:spChg chg="del">
          <ac:chgData name="Ghada ROSEMBLY" userId="S::ghada.rosembly@niji.fr::ac4a781e-1554-437c-921f-680af9986c83" providerId="AD" clId="Web-{6A31FFEC-8472-58B4-BC9E-74ED15CCBDF7}" dt="2019-12-05T17:40:03.176" v="116"/>
          <ac:spMkLst>
            <pc:docMk/>
            <pc:sldMk cId="2214717501" sldId="569"/>
            <ac:spMk id="4" creationId="{4A52B1C2-21EF-4010-A39B-623241BE1A6F}"/>
          </ac:spMkLst>
        </pc:spChg>
        <pc:spChg chg="add del mod">
          <ac:chgData name="Ghada ROSEMBLY" userId="S::ghada.rosembly@niji.fr::ac4a781e-1554-437c-921f-680af9986c83" providerId="AD" clId="Web-{6A31FFEC-8472-58B4-BC9E-74ED15CCBDF7}" dt="2019-12-05T17:42:17.690" v="228"/>
          <ac:spMkLst>
            <pc:docMk/>
            <pc:sldMk cId="2214717501" sldId="569"/>
            <ac:spMk id="5" creationId="{EF32186B-267B-42F3-9B8F-8A69D15DEEB5}"/>
          </ac:spMkLst>
        </pc:spChg>
        <pc:spChg chg="del">
          <ac:chgData name="Ghada ROSEMBLY" userId="S::ghada.rosembly@niji.fr::ac4a781e-1554-437c-921f-680af9986c83" providerId="AD" clId="Web-{6A31FFEC-8472-58B4-BC9E-74ED15CCBDF7}" dt="2019-12-05T17:40:05.145" v="118"/>
          <ac:spMkLst>
            <pc:docMk/>
            <pc:sldMk cId="2214717501" sldId="569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6A31FFEC-8472-58B4-BC9E-74ED15CCBDF7}" dt="2019-12-05T17:34:34.179" v="31" actId="20577"/>
          <ac:spMkLst>
            <pc:docMk/>
            <pc:sldMk cId="2214717501" sldId="569"/>
            <ac:spMk id="7" creationId="{18393FCA-4CCD-4AAB-85B5-03A892FBE242}"/>
          </ac:spMkLst>
        </pc:spChg>
        <pc:spChg chg="mod">
          <ac:chgData name="Ghada ROSEMBLY" userId="S::ghada.rosembly@niji.fr::ac4a781e-1554-437c-921f-680af9986c83" providerId="AD" clId="Web-{6A31FFEC-8472-58B4-BC9E-74ED15CCBDF7}" dt="2019-12-05T17:40:24.363" v="145" actId="20577"/>
          <ac:spMkLst>
            <pc:docMk/>
            <pc:sldMk cId="2214717501" sldId="569"/>
            <ac:spMk id="9" creationId="{00000000-0000-0000-0000-000000000000}"/>
          </ac:spMkLst>
        </pc:spChg>
        <pc:spChg chg="add mod">
          <ac:chgData name="Ghada ROSEMBLY" userId="S::ghada.rosembly@niji.fr::ac4a781e-1554-437c-921f-680af9986c83" providerId="AD" clId="Web-{6A31FFEC-8472-58B4-BC9E-74ED15CCBDF7}" dt="2019-12-05T17:44:44.080" v="387" actId="20577"/>
          <ac:spMkLst>
            <pc:docMk/>
            <pc:sldMk cId="2214717501" sldId="569"/>
            <ac:spMk id="14" creationId="{C11C036C-1B6B-4167-9B74-1443DF99E889}"/>
          </ac:spMkLst>
        </pc:spChg>
        <pc:picChg chg="add del mod">
          <ac:chgData name="Ghada ROSEMBLY" userId="S::ghada.rosembly@niji.fr::ac4a781e-1554-437c-921f-680af9986c83" providerId="AD" clId="Web-{6A31FFEC-8472-58B4-BC9E-74ED15CCBDF7}" dt="2019-12-05T17:42:14.034" v="226"/>
          <ac:picMkLst>
            <pc:docMk/>
            <pc:sldMk cId="2214717501" sldId="569"/>
            <ac:picMk id="2" creationId="{117017BC-8514-47F9-B46B-FB5FCB4DB416}"/>
          </ac:picMkLst>
        </pc:picChg>
        <pc:picChg chg="add mod">
          <ac:chgData name="Ghada ROSEMBLY" userId="S::ghada.rosembly@niji.fr::ac4a781e-1554-437c-921f-680af9986c83" providerId="AD" clId="Web-{6A31FFEC-8472-58B4-BC9E-74ED15CCBDF7}" dt="2019-12-05T17:44:46.189" v="388" actId="1076"/>
          <ac:picMkLst>
            <pc:docMk/>
            <pc:sldMk cId="2214717501" sldId="569"/>
            <ac:picMk id="11" creationId="{B35F1ED5-C3AD-4F16-9176-823E980A9643}"/>
          </ac:picMkLst>
        </pc:picChg>
      </pc:sldChg>
      <pc:sldChg chg="addSp delSp modSp">
        <pc:chgData name="Ghada ROSEMBLY" userId="S::ghada.rosembly@niji.fr::ac4a781e-1554-437c-921f-680af9986c83" providerId="AD" clId="Web-{6A31FFEC-8472-58B4-BC9E-74ED15CCBDF7}" dt="2019-12-05T18:16:20.874" v="1554" actId="1076"/>
        <pc:sldMkLst>
          <pc:docMk/>
          <pc:sldMk cId="14189073" sldId="571"/>
        </pc:sldMkLst>
        <pc:spChg chg="add del mod">
          <ac:chgData name="Ghada ROSEMBLY" userId="S::ghada.rosembly@niji.fr::ac4a781e-1554-437c-921f-680af9986c83" providerId="AD" clId="Web-{6A31FFEC-8472-58B4-BC9E-74ED15CCBDF7}" dt="2019-12-05T18:06:38.426" v="1055" actId="1076"/>
          <ac:spMkLst>
            <pc:docMk/>
            <pc:sldMk cId="14189073" sldId="571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6A31FFEC-8472-58B4-BC9E-74ED15CCBDF7}" dt="2019-12-05T18:00:04.555" v="951"/>
          <ac:spMkLst>
            <pc:docMk/>
            <pc:sldMk cId="14189073" sldId="571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6A31FFEC-8472-58B4-BC9E-74ED15CCBDF7}" dt="2019-12-05T18:06:52.129" v="1058" actId="20577"/>
          <ac:spMkLst>
            <pc:docMk/>
            <pc:sldMk cId="14189073" sldId="571"/>
            <ac:spMk id="7" creationId="{18393FCA-4CCD-4AAB-85B5-03A892FBE242}"/>
          </ac:spMkLst>
        </pc:spChg>
        <pc:picChg chg="add mod">
          <ac:chgData name="Ghada ROSEMBLY" userId="S::ghada.rosembly@niji.fr::ac4a781e-1554-437c-921f-680af9986c83" providerId="AD" clId="Web-{6A31FFEC-8472-58B4-BC9E-74ED15CCBDF7}" dt="2019-12-05T18:16:20.874" v="1554" actId="1076"/>
          <ac:picMkLst>
            <pc:docMk/>
            <pc:sldMk cId="14189073" sldId="571"/>
            <ac:picMk id="2" creationId="{49F7F6E3-1638-4997-A16D-68344F943EC0}"/>
          </ac:picMkLst>
        </pc:picChg>
      </pc:sldChg>
      <pc:sldChg chg="addSp delSp modSp">
        <pc:chgData name="Ghada ROSEMBLY" userId="S::ghada.rosembly@niji.fr::ac4a781e-1554-437c-921f-680af9986c83" providerId="AD" clId="Web-{6A31FFEC-8472-58B4-BC9E-74ED15CCBDF7}" dt="2019-12-05T18:16:09.311" v="1551" actId="20577"/>
        <pc:sldMkLst>
          <pc:docMk/>
          <pc:sldMk cId="364313540" sldId="572"/>
        </pc:sldMkLst>
        <pc:spChg chg="add">
          <ac:chgData name="Ghada ROSEMBLY" userId="S::ghada.rosembly@niji.fr::ac4a781e-1554-437c-921f-680af9986c83" providerId="AD" clId="Web-{6A31FFEC-8472-58B4-BC9E-74ED15CCBDF7}" dt="2019-12-05T18:07:03.270" v="1062"/>
          <ac:spMkLst>
            <pc:docMk/>
            <pc:sldMk cId="364313540" sldId="572"/>
            <ac:spMk id="2" creationId="{597D20A9-B82D-4078-8DD1-69CF04F6FBC5}"/>
          </ac:spMkLst>
        </pc:spChg>
        <pc:spChg chg="add mod">
          <ac:chgData name="Ghada ROSEMBLY" userId="S::ghada.rosembly@niji.fr::ac4a781e-1554-437c-921f-680af9986c83" providerId="AD" clId="Web-{6A31FFEC-8472-58B4-BC9E-74ED15CCBDF7}" dt="2019-12-05T18:16:09.311" v="1551" actId="20577"/>
          <ac:spMkLst>
            <pc:docMk/>
            <pc:sldMk cId="364313540" sldId="572"/>
            <ac:spMk id="3" creationId="{AAA975EF-0DD0-451C-975F-EA4E5D90E935}"/>
          </ac:spMkLst>
        </pc:spChg>
        <pc:spChg chg="del mod">
          <ac:chgData name="Ghada ROSEMBLY" userId="S::ghada.rosembly@niji.fr::ac4a781e-1554-437c-921f-680af9986c83" providerId="AD" clId="Web-{6A31FFEC-8472-58B4-BC9E-74ED15CCBDF7}" dt="2019-12-05T18:16:01.233" v="1545"/>
          <ac:spMkLst>
            <pc:docMk/>
            <pc:sldMk cId="364313540" sldId="572"/>
            <ac:spMk id="6" creationId="{7AB853EC-3319-4BC3-8210-E3964A24935B}"/>
          </ac:spMkLst>
        </pc:spChg>
        <pc:spChg chg="del">
          <ac:chgData name="Ghada ROSEMBLY" userId="S::ghada.rosembly@niji.fr::ac4a781e-1554-437c-921f-680af9986c83" providerId="AD" clId="Web-{6A31FFEC-8472-58B4-BC9E-74ED15CCBDF7}" dt="2019-12-05T18:07:02.973" v="1061"/>
          <ac:spMkLst>
            <pc:docMk/>
            <pc:sldMk cId="364313540" sldId="572"/>
            <ac:spMk id="7" creationId="{18393FCA-4CCD-4AAB-85B5-03A892FBE242}"/>
          </ac:spMkLst>
        </pc:spChg>
      </pc:sldChg>
      <pc:sldChg chg="del">
        <pc:chgData name="Ghada ROSEMBLY" userId="S::ghada.rosembly@niji.fr::ac4a781e-1554-437c-921f-680af9986c83" providerId="AD" clId="Web-{6A31FFEC-8472-58B4-BC9E-74ED15CCBDF7}" dt="2019-12-05T17:24:42.997" v="0"/>
        <pc:sldMkLst>
          <pc:docMk/>
          <pc:sldMk cId="2119078031" sldId="603"/>
        </pc:sldMkLst>
      </pc:sldChg>
      <pc:sldChg chg="del">
        <pc:chgData name="Ghada ROSEMBLY" userId="S::ghada.rosembly@niji.fr::ac4a781e-1554-437c-921f-680af9986c83" providerId="AD" clId="Web-{6A31FFEC-8472-58B4-BC9E-74ED15CCBDF7}" dt="2019-12-05T18:12:37.220" v="1434"/>
        <pc:sldMkLst>
          <pc:docMk/>
          <pc:sldMk cId="330857930" sldId="615"/>
        </pc:sldMkLst>
      </pc:sldChg>
      <pc:sldChg chg="addSp modSp ord">
        <pc:chgData name="Ghada ROSEMBLY" userId="S::ghada.rosembly@niji.fr::ac4a781e-1554-437c-921f-680af9986c83" providerId="AD" clId="Web-{6A31FFEC-8472-58B4-BC9E-74ED15CCBDF7}" dt="2019-12-05T17:59:44.383" v="950" actId="20577"/>
        <pc:sldMkLst>
          <pc:docMk/>
          <pc:sldMk cId="1980997809" sldId="616"/>
        </pc:sldMkLst>
        <pc:spChg chg="add mod">
          <ac:chgData name="Ghada ROSEMBLY" userId="S::ghada.rosembly@niji.fr::ac4a781e-1554-437c-921f-680af9986c83" providerId="AD" clId="Web-{6A31FFEC-8472-58B4-BC9E-74ED15CCBDF7}" dt="2019-12-05T17:59:44.383" v="950" actId="20577"/>
          <ac:spMkLst>
            <pc:docMk/>
            <pc:sldMk cId="1980997809" sldId="616"/>
            <ac:spMk id="9" creationId="{1344245D-EE5D-4F29-AF29-72A5A030572A}"/>
          </ac:spMkLst>
        </pc:spChg>
      </pc:sldChg>
      <pc:sldChg chg="ord">
        <pc:chgData name="Ghada ROSEMBLY" userId="S::ghada.rosembly@niji.fr::ac4a781e-1554-437c-921f-680af9986c83" providerId="AD" clId="Web-{6A31FFEC-8472-58B4-BC9E-74ED15CCBDF7}" dt="2019-12-05T17:26:44.543" v="6"/>
        <pc:sldMkLst>
          <pc:docMk/>
          <pc:sldMk cId="1300821303" sldId="617"/>
        </pc:sldMkLst>
      </pc:sldChg>
      <pc:sldChg chg="modSp del">
        <pc:chgData name="Ghada ROSEMBLY" userId="S::ghada.rosembly@niji.fr::ac4a781e-1554-437c-921f-680af9986c83" providerId="AD" clId="Web-{6A31FFEC-8472-58B4-BC9E-74ED15CCBDF7}" dt="2019-12-05T17:52:45.997" v="597"/>
        <pc:sldMkLst>
          <pc:docMk/>
          <pc:sldMk cId="783206419" sldId="619"/>
        </pc:sldMkLst>
        <pc:picChg chg="mod">
          <ac:chgData name="Ghada ROSEMBLY" userId="S::ghada.rosembly@niji.fr::ac4a781e-1554-437c-921f-680af9986c83" providerId="AD" clId="Web-{6A31FFEC-8472-58B4-BC9E-74ED15CCBDF7}" dt="2019-12-05T17:24:46.732" v="1" actId="1076"/>
          <ac:picMkLst>
            <pc:docMk/>
            <pc:sldMk cId="783206419" sldId="619"/>
            <ac:picMk id="7" creationId="{85947606-F18A-4D87-A4FE-DD324241DE2A}"/>
          </ac:picMkLst>
        </pc:picChg>
      </pc:sldChg>
      <pc:sldChg chg="delSp del">
        <pc:chgData name="Ghada ROSEMBLY" userId="S::ghada.rosembly@niji.fr::ac4a781e-1554-437c-921f-680af9986c83" providerId="AD" clId="Web-{6A31FFEC-8472-58B4-BC9E-74ED15CCBDF7}" dt="2019-12-05T17:54:25.105" v="652"/>
        <pc:sldMkLst>
          <pc:docMk/>
          <pc:sldMk cId="3869750777" sldId="639"/>
        </pc:sldMkLst>
        <pc:picChg chg="del">
          <ac:chgData name="Ghada ROSEMBLY" userId="S::ghada.rosembly@niji.fr::ac4a781e-1554-437c-921f-680af9986c83" providerId="AD" clId="Web-{6A31FFEC-8472-58B4-BC9E-74ED15CCBDF7}" dt="2019-12-05T17:25:09.013" v="2"/>
          <ac:picMkLst>
            <pc:docMk/>
            <pc:sldMk cId="3869750777" sldId="639"/>
            <ac:picMk id="10" creationId="{1F9B6E1D-3A0A-4E5A-9051-C1C290CFE942}"/>
          </ac:picMkLst>
        </pc:picChg>
      </pc:sldChg>
      <pc:sldChg chg="modSp">
        <pc:chgData name="Ghada ROSEMBLY" userId="S::ghada.rosembly@niji.fr::ac4a781e-1554-437c-921f-680af9986c83" providerId="AD" clId="Web-{6A31FFEC-8472-58B4-BC9E-74ED15CCBDF7}" dt="2019-12-05T17:30:15.307" v="15" actId="20577"/>
        <pc:sldMkLst>
          <pc:docMk/>
          <pc:sldMk cId="303272231" sldId="643"/>
        </pc:sldMkLst>
        <pc:spChg chg="mod">
          <ac:chgData name="Ghada ROSEMBLY" userId="S::ghada.rosembly@niji.fr::ac4a781e-1554-437c-921f-680af9986c83" providerId="AD" clId="Web-{6A31FFEC-8472-58B4-BC9E-74ED15CCBDF7}" dt="2019-12-05T17:30:15.307" v="15" actId="20577"/>
          <ac:spMkLst>
            <pc:docMk/>
            <pc:sldMk cId="303272231" sldId="643"/>
            <ac:spMk id="2" creationId="{F37A37A2-5FE3-4863-9D82-B4453CA8B683}"/>
          </ac:spMkLst>
        </pc:spChg>
      </pc:sldChg>
      <pc:sldChg chg="addSp modSp add">
        <pc:chgData name="Ghada ROSEMBLY" userId="S::ghada.rosembly@niji.fr::ac4a781e-1554-437c-921f-680af9986c83" providerId="AD" clId="Web-{6A31FFEC-8472-58B4-BC9E-74ED15CCBDF7}" dt="2019-12-05T17:39:04.895" v="110" actId="20577"/>
        <pc:sldMkLst>
          <pc:docMk/>
          <pc:sldMk cId="3441610110" sldId="651"/>
        </pc:sldMkLst>
        <pc:spChg chg="mod">
          <ac:chgData name="Ghada ROSEMBLY" userId="S::ghada.rosembly@niji.fr::ac4a781e-1554-437c-921f-680af9986c83" providerId="AD" clId="Web-{6A31FFEC-8472-58B4-BC9E-74ED15CCBDF7}" dt="2019-12-05T17:39:04.895" v="110" actId="20577"/>
          <ac:spMkLst>
            <pc:docMk/>
            <pc:sldMk cId="3441610110" sldId="651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42.679" v="34"/>
          <ac:spMkLst>
            <pc:docMk/>
            <pc:sldMk cId="3441610110" sldId="651"/>
            <ac:spMk id="12" creationId="{CADA8611-AA77-44F2-8322-BAD1FE82518B}"/>
          </ac:spMkLst>
        </pc:spChg>
      </pc:sldChg>
      <pc:sldChg chg="addSp modSp add">
        <pc:chgData name="Ghada ROSEMBLY" userId="S::ghada.rosembly@niji.fr::ac4a781e-1554-437c-921f-680af9986c83" providerId="AD" clId="Web-{6A31FFEC-8472-58B4-BC9E-74ED15CCBDF7}" dt="2019-12-05T17:46:22.376" v="413" actId="1076"/>
        <pc:sldMkLst>
          <pc:docMk/>
          <pc:sldMk cId="4191799980" sldId="652"/>
        </pc:sldMkLst>
        <pc:spChg chg="mod">
          <ac:chgData name="Ghada ROSEMBLY" userId="S::ghada.rosembly@niji.fr::ac4a781e-1554-437c-921f-680af9986c83" providerId="AD" clId="Web-{6A31FFEC-8472-58B4-BC9E-74ED15CCBDF7}" dt="2019-12-05T17:38:53.552" v="105" actId="14100"/>
          <ac:spMkLst>
            <pc:docMk/>
            <pc:sldMk cId="4191799980" sldId="652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44.414" v="35"/>
          <ac:spMkLst>
            <pc:docMk/>
            <pc:sldMk cId="4191799980" sldId="652"/>
            <ac:spMk id="7" creationId="{93F21AC9-AC7F-4EE1-9C26-046D4D288173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6:22.376" v="413" actId="1076"/>
          <ac:picMkLst>
            <pc:docMk/>
            <pc:sldMk cId="4191799980" sldId="652"/>
            <ac:picMk id="9218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37:05.959" v="89" actId="20577"/>
        <pc:sldMkLst>
          <pc:docMk/>
          <pc:sldMk cId="3519592640" sldId="653"/>
        </pc:sldMkLst>
        <pc:spChg chg="add">
          <ac:chgData name="Ghada ROSEMBLY" userId="S::ghada.rosembly@niji.fr::ac4a781e-1554-437c-921f-680af9986c83" providerId="AD" clId="Web-{6A31FFEC-8472-58B4-BC9E-74ED15CCBDF7}" dt="2019-12-05T17:34:45.960" v="36"/>
          <ac:spMkLst>
            <pc:docMk/>
            <pc:sldMk cId="3519592640" sldId="653"/>
            <ac:spMk id="2" creationId="{8C120695-BD4F-4707-95BF-142F87BB3585}"/>
          </ac:spMkLst>
        </pc:spChg>
        <pc:spChg chg="mod">
          <ac:chgData name="Ghada ROSEMBLY" userId="S::ghada.rosembly@niji.fr::ac4a781e-1554-437c-921f-680af9986c83" providerId="AD" clId="Web-{6A31FFEC-8472-58B4-BC9E-74ED15CCBDF7}" dt="2019-12-05T17:37:05.959" v="89" actId="20577"/>
          <ac:spMkLst>
            <pc:docMk/>
            <pc:sldMk cId="3519592640" sldId="653"/>
            <ac:spMk id="3" creationId="{00000000-0000-0000-0000-000000000000}"/>
          </ac:spMkLst>
        </pc:spChg>
      </pc:sldChg>
      <pc:sldChg chg="addSp modSp add">
        <pc:chgData name="Ghada ROSEMBLY" userId="S::ghada.rosembly@niji.fr::ac4a781e-1554-437c-921f-680af9986c83" providerId="AD" clId="Web-{6A31FFEC-8472-58B4-BC9E-74ED15CCBDF7}" dt="2019-12-05T17:45:05.095" v="392" actId="1076"/>
        <pc:sldMkLst>
          <pc:docMk/>
          <pc:sldMk cId="1673818213" sldId="654"/>
        </pc:sldMkLst>
        <pc:spChg chg="mod">
          <ac:chgData name="Ghada ROSEMBLY" userId="S::ghada.rosembly@niji.fr::ac4a781e-1554-437c-921f-680af9986c83" providerId="AD" clId="Web-{6A31FFEC-8472-58B4-BC9E-74ED15CCBDF7}" dt="2019-12-05T17:39:37.833" v="114" actId="14100"/>
          <ac:spMkLst>
            <pc:docMk/>
            <pc:sldMk cId="1673818213" sldId="654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38.507" v="32"/>
          <ac:spMkLst>
            <pc:docMk/>
            <pc:sldMk cId="1673818213" sldId="654"/>
            <ac:spMk id="7" creationId="{C4017B82-D858-47CD-B2C0-30995B8CCB45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5:05.095" v="392" actId="1076"/>
          <ac:picMkLst>
            <pc:docMk/>
            <pc:sldMk cId="1673818213" sldId="654"/>
            <ac:picMk id="8194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45:55.532" v="412" actId="20577"/>
        <pc:sldMkLst>
          <pc:docMk/>
          <pc:sldMk cId="1303470137" sldId="655"/>
        </pc:sldMkLst>
        <pc:spChg chg="mod">
          <ac:chgData name="Ghada ROSEMBLY" userId="S::ghada.rosembly@niji.fr::ac4a781e-1554-437c-921f-680af9986c83" providerId="AD" clId="Web-{6A31FFEC-8472-58B4-BC9E-74ED15CCBDF7}" dt="2019-12-05T17:45:55.532" v="412" actId="20577"/>
          <ac:spMkLst>
            <pc:docMk/>
            <pc:sldMk cId="1303470137" sldId="655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40.945" v="33"/>
          <ac:spMkLst>
            <pc:docMk/>
            <pc:sldMk cId="1303470137" sldId="655"/>
            <ac:spMk id="7" creationId="{949C8B4F-DB2E-4EF0-B1D8-D870D5B81F9C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39:23.380" v="111" actId="14100"/>
          <ac:picMkLst>
            <pc:docMk/>
            <pc:sldMk cId="1303470137" sldId="655"/>
            <ac:picMk id="8194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48:18.218" v="433" actId="1076"/>
        <pc:sldMkLst>
          <pc:docMk/>
          <pc:sldMk cId="3329377266" sldId="656"/>
        </pc:sldMkLst>
        <pc:spChg chg="add">
          <ac:chgData name="Ghada ROSEMBLY" userId="S::ghada.rosembly@niji.fr::ac4a781e-1554-437c-921f-680af9986c83" providerId="AD" clId="Web-{6A31FFEC-8472-58B4-BC9E-74ED15CCBDF7}" dt="2019-12-05T17:34:51.851" v="40"/>
          <ac:spMkLst>
            <pc:docMk/>
            <pc:sldMk cId="3329377266" sldId="656"/>
            <ac:spMk id="2" creationId="{2E3D3971-C749-411C-A0FC-CD1AC699D3CF}"/>
          </ac:spMkLst>
        </pc:spChg>
        <pc:spChg chg="mod">
          <ac:chgData name="Ghada ROSEMBLY" userId="S::ghada.rosembly@niji.fr::ac4a781e-1554-437c-921f-680af9986c83" providerId="AD" clId="Web-{6A31FFEC-8472-58B4-BC9E-74ED15CCBDF7}" dt="2019-12-05T17:36:26.881" v="80" actId="20577"/>
          <ac:spMkLst>
            <pc:docMk/>
            <pc:sldMk cId="3329377266" sldId="656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6A31FFEC-8472-58B4-BC9E-74ED15CCBDF7}" dt="2019-12-05T17:48:18.218" v="433" actId="1076"/>
          <ac:spMkLst>
            <pc:docMk/>
            <pc:sldMk cId="3329377266" sldId="656"/>
            <ac:spMk id="7" creationId="{00000000-0000-0000-0000-000000000000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8:16.171" v="432" actId="14100"/>
          <ac:picMkLst>
            <pc:docMk/>
            <pc:sldMk cId="3329377266" sldId="656"/>
            <ac:picMk id="8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36:28.178" v="85" actId="20577"/>
        <pc:sldMkLst>
          <pc:docMk/>
          <pc:sldMk cId="1206856555" sldId="657"/>
        </pc:sldMkLst>
        <pc:spChg chg="mod">
          <ac:chgData name="Ghada ROSEMBLY" userId="S::ghada.rosembly@niji.fr::ac4a781e-1554-437c-921f-680af9986c83" providerId="AD" clId="Web-{6A31FFEC-8472-58B4-BC9E-74ED15CCBDF7}" dt="2019-12-05T17:36:28.178" v="85" actId="20577"/>
          <ac:spMkLst>
            <pc:docMk/>
            <pc:sldMk cId="1206856555" sldId="657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54.070" v="41"/>
          <ac:spMkLst>
            <pc:docMk/>
            <pc:sldMk cId="1206856555" sldId="657"/>
            <ac:spMk id="9" creationId="{E83214A7-D221-4B51-9B78-0FB4D61B1AB2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35:56.991" v="69" actId="14100"/>
          <ac:picMkLst>
            <pc:docMk/>
            <pc:sldMk cId="1206856555" sldId="657"/>
            <ac:picMk id="7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35:47.382" v="68" actId="14100"/>
        <pc:sldMkLst>
          <pc:docMk/>
          <pc:sldMk cId="2285817845" sldId="658"/>
        </pc:sldMkLst>
        <pc:spChg chg="mod">
          <ac:chgData name="Ghada ROSEMBLY" userId="S::ghada.rosembly@niji.fr::ac4a781e-1554-437c-921f-680af9986c83" providerId="AD" clId="Web-{6A31FFEC-8472-58B4-BC9E-74ED15CCBDF7}" dt="2019-12-05T17:35:47.382" v="68" actId="14100"/>
          <ac:spMkLst>
            <pc:docMk/>
            <pc:sldMk cId="2285817845" sldId="658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6A31FFEC-8472-58B4-BC9E-74ED15CCBDF7}" dt="2019-12-05T17:35:27.226" v="61" actId="20577"/>
          <ac:spMkLst>
            <pc:docMk/>
            <pc:sldMk cId="2285817845" sldId="658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55.210" v="42"/>
          <ac:spMkLst>
            <pc:docMk/>
            <pc:sldMk cId="2285817845" sldId="658"/>
            <ac:spMk id="7" creationId="{A9C1473A-CA7A-4B7B-9DB3-CC5FC803378D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35:43.226" v="67" actId="1076"/>
          <ac:picMkLst>
            <pc:docMk/>
            <pc:sldMk cId="2285817845" sldId="658"/>
            <ac:picMk id="10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48:11.562" v="431" actId="20577"/>
        <pc:sldMkLst>
          <pc:docMk/>
          <pc:sldMk cId="3190750466" sldId="659"/>
        </pc:sldMkLst>
        <pc:spChg chg="add">
          <ac:chgData name="Ghada ROSEMBLY" userId="S::ghada.rosembly@niji.fr::ac4a781e-1554-437c-921f-680af9986c83" providerId="AD" clId="Web-{6A31FFEC-8472-58B4-BC9E-74ED15CCBDF7}" dt="2019-12-05T17:34:50.476" v="39"/>
          <ac:spMkLst>
            <pc:docMk/>
            <pc:sldMk cId="3190750466" sldId="659"/>
            <ac:spMk id="2" creationId="{FF59CB3C-91BD-4A62-BC22-61F9F338B9BE}"/>
          </ac:spMkLst>
        </pc:spChg>
        <pc:spChg chg="mod">
          <ac:chgData name="Ghada ROSEMBLY" userId="S::ghada.rosembly@niji.fr::ac4a781e-1554-437c-921f-680af9986c83" providerId="AD" clId="Web-{6A31FFEC-8472-58B4-BC9E-74ED15CCBDF7}" dt="2019-12-05T17:47:53.187" v="425" actId="1076"/>
          <ac:spMkLst>
            <pc:docMk/>
            <pc:sldMk cId="3190750466" sldId="659"/>
            <ac:spMk id="9" creationId="{00000000-0000-0000-0000-000000000000}"/>
          </ac:spMkLst>
        </pc:spChg>
        <pc:spChg chg="mod">
          <ac:chgData name="Ghada ROSEMBLY" userId="S::ghada.rosembly@niji.fr::ac4a781e-1554-437c-921f-680af9986c83" providerId="AD" clId="Web-{6A31FFEC-8472-58B4-BC9E-74ED15CCBDF7}" dt="2019-12-05T17:48:11.562" v="431" actId="20577"/>
          <ac:spMkLst>
            <pc:docMk/>
            <pc:sldMk cId="3190750466" sldId="659"/>
            <ac:spMk id="10" creationId="{00000000-0000-0000-0000-000000000000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8:04.625" v="428" actId="1076"/>
          <ac:picMkLst>
            <pc:docMk/>
            <pc:sldMk cId="3190750466" sldId="659"/>
            <ac:picMk id="7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46:56.485" v="414" actId="1076"/>
        <pc:sldMkLst>
          <pc:docMk/>
          <pc:sldMk cId="1011029739" sldId="660"/>
        </pc:sldMkLst>
        <pc:spChg chg="mod">
          <ac:chgData name="Ghada ROSEMBLY" userId="S::ghada.rosembly@niji.fr::ac4a781e-1554-437c-921f-680af9986c83" providerId="AD" clId="Web-{6A31FFEC-8472-58B4-BC9E-74ED15CCBDF7}" dt="2019-12-05T17:36:56.834" v="88" actId="14100"/>
          <ac:spMkLst>
            <pc:docMk/>
            <pc:sldMk cId="1011029739" sldId="660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47.523" v="37"/>
          <ac:spMkLst>
            <pc:docMk/>
            <pc:sldMk cId="1011029739" sldId="660"/>
            <ac:spMk id="8" creationId="{73017BE3-72D6-4956-8456-28AA6DE4A7C3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6:56.485" v="414" actId="1076"/>
          <ac:picMkLst>
            <pc:docMk/>
            <pc:sldMk cId="1011029739" sldId="660"/>
            <ac:picMk id="9218" creationId="{00000000-0000-0000-0000-000000000000}"/>
          </ac:picMkLst>
        </pc:picChg>
      </pc:sldChg>
      <pc:sldChg chg="addSp delSp modSp add">
        <pc:chgData name="Ghada ROSEMBLY" userId="S::ghada.rosembly@niji.fr::ac4a781e-1554-437c-921f-680af9986c83" providerId="AD" clId="Web-{6A31FFEC-8472-58B4-BC9E-74ED15CCBDF7}" dt="2019-12-05T17:47:38.734" v="420" actId="1076"/>
        <pc:sldMkLst>
          <pc:docMk/>
          <pc:sldMk cId="4069899950" sldId="661"/>
        </pc:sldMkLst>
        <pc:spChg chg="add">
          <ac:chgData name="Ghada ROSEMBLY" userId="S::ghada.rosembly@niji.fr::ac4a781e-1554-437c-921f-680af9986c83" providerId="AD" clId="Web-{6A31FFEC-8472-58B4-BC9E-74ED15CCBDF7}" dt="2019-12-05T17:34:48.835" v="38"/>
          <ac:spMkLst>
            <pc:docMk/>
            <pc:sldMk cId="4069899950" sldId="661"/>
            <ac:spMk id="7" creationId="{E8CF9394-FD4F-4270-A93E-A84FB3990F66}"/>
          </ac:spMkLst>
        </pc:spChg>
        <pc:grpChg chg="add del mod">
          <ac:chgData name="Ghada ROSEMBLY" userId="S::ghada.rosembly@niji.fr::ac4a781e-1554-437c-921f-680af9986c83" providerId="AD" clId="Web-{6A31FFEC-8472-58B4-BC9E-74ED15CCBDF7}" dt="2019-12-05T17:47:38.734" v="420" actId="1076"/>
          <ac:grpSpMkLst>
            <pc:docMk/>
            <pc:sldMk cId="4069899950" sldId="661"/>
            <ac:grpSpMk id="2" creationId="{00000000-0000-0000-0000-000000000000}"/>
          </ac:grpSpMkLst>
        </pc:grpChg>
      </pc:sldChg>
      <pc:sldChg chg="modSp add replId">
        <pc:chgData name="Ghada ROSEMBLY" userId="S::ghada.rosembly@niji.fr::ac4a781e-1554-437c-921f-680af9986c83" providerId="AD" clId="Web-{6A31FFEC-8472-58B4-BC9E-74ED15CCBDF7}" dt="2019-12-05T17:44:53.283" v="390" actId="14100"/>
        <pc:sldMkLst>
          <pc:docMk/>
          <pc:sldMk cId="1708099000" sldId="662"/>
        </pc:sldMkLst>
        <pc:spChg chg="mod">
          <ac:chgData name="Ghada ROSEMBLY" userId="S::ghada.rosembly@niji.fr::ac4a781e-1554-437c-921f-680af9986c83" providerId="AD" clId="Web-{6A31FFEC-8472-58B4-BC9E-74ED15CCBDF7}" dt="2019-12-05T17:44:53.283" v="390" actId="14100"/>
          <ac:spMkLst>
            <pc:docMk/>
            <pc:sldMk cId="1708099000" sldId="662"/>
            <ac:spMk id="5" creationId="{EF32186B-267B-42F3-9B8F-8A69D15DEEB5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4:50.142" v="389" actId="1076"/>
          <ac:picMkLst>
            <pc:docMk/>
            <pc:sldMk cId="1708099000" sldId="662"/>
            <ac:picMk id="2" creationId="{117017BC-8514-47F9-B46B-FB5FCB4DB416}"/>
          </ac:picMkLst>
        </pc:picChg>
      </pc:sldChg>
      <pc:sldChg chg="addSp delSp modSp add replId">
        <pc:chgData name="Ghada ROSEMBLY" userId="S::ghada.rosembly@niji.fr::ac4a781e-1554-437c-921f-680af9986c83" providerId="AD" clId="Web-{6A31FFEC-8472-58B4-BC9E-74ED15CCBDF7}" dt="2019-12-05T17:53:09.684" v="605" actId="1076"/>
        <pc:sldMkLst>
          <pc:docMk/>
          <pc:sldMk cId="1559748483" sldId="663"/>
        </pc:sldMkLst>
        <pc:spChg chg="mod">
          <ac:chgData name="Ghada ROSEMBLY" userId="S::ghada.rosembly@niji.fr::ac4a781e-1554-437c-921f-680af9986c83" providerId="AD" clId="Web-{6A31FFEC-8472-58B4-BC9E-74ED15CCBDF7}" dt="2019-12-05T17:49:26.233" v="435" actId="20577"/>
          <ac:spMkLst>
            <pc:docMk/>
            <pc:sldMk cId="1559748483" sldId="663"/>
            <ac:spMk id="2" creationId="{2D71F138-125E-44FD-A357-2577792368F0}"/>
          </ac:spMkLst>
        </pc:spChg>
        <pc:spChg chg="mod">
          <ac:chgData name="Ghada ROSEMBLY" userId="S::ghada.rosembly@niji.fr::ac4a781e-1554-437c-921f-680af9986c83" providerId="AD" clId="Web-{6A31FFEC-8472-58B4-BC9E-74ED15CCBDF7}" dt="2019-12-05T17:53:09.684" v="605" actId="1076"/>
          <ac:spMkLst>
            <pc:docMk/>
            <pc:sldMk cId="1559748483" sldId="663"/>
            <ac:spMk id="11" creationId="{5F0D1F1D-1B69-4066-BEE9-615B70170BF1}"/>
          </ac:spMkLst>
        </pc:spChg>
        <pc:picChg chg="add mod">
          <ac:chgData name="Ghada ROSEMBLY" userId="S::ghada.rosembly@niji.fr::ac4a781e-1554-437c-921f-680af9986c83" providerId="AD" clId="Web-{6A31FFEC-8472-58B4-BC9E-74ED15CCBDF7}" dt="2019-12-05T17:53:05.294" v="604" actId="1076"/>
          <ac:picMkLst>
            <pc:docMk/>
            <pc:sldMk cId="1559748483" sldId="663"/>
            <ac:picMk id="3" creationId="{421C6F7F-13D6-41B9-9F4D-6F73F01340C4}"/>
          </ac:picMkLst>
        </pc:picChg>
        <pc:picChg chg="del">
          <ac:chgData name="Ghada ROSEMBLY" userId="S::ghada.rosembly@niji.fr::ac4a781e-1554-437c-921f-680af9986c83" providerId="AD" clId="Web-{6A31FFEC-8472-58B4-BC9E-74ED15CCBDF7}" dt="2019-12-05T17:50:22.686" v="439"/>
          <ac:picMkLst>
            <pc:docMk/>
            <pc:sldMk cId="1559748483" sldId="663"/>
            <ac:picMk id="4" creationId="{8AA74EE6-0856-4882-87D2-FB2B82719380}"/>
          </ac:picMkLst>
        </pc:picChg>
        <pc:picChg chg="del">
          <ac:chgData name="Ghada ROSEMBLY" userId="S::ghada.rosembly@niji.fr::ac4a781e-1554-437c-921f-680af9986c83" providerId="AD" clId="Web-{6A31FFEC-8472-58B4-BC9E-74ED15CCBDF7}" dt="2019-12-05T17:50:21.280" v="438"/>
          <ac:picMkLst>
            <pc:docMk/>
            <pc:sldMk cId="1559748483" sldId="663"/>
            <ac:picMk id="6" creationId="{889C6472-C5C5-48D6-BD2F-4B53EFF4024F}"/>
          </ac:picMkLst>
        </pc:picChg>
        <pc:picChg chg="add del mod">
          <ac:chgData name="Ghada ROSEMBLY" userId="S::ghada.rosembly@niji.fr::ac4a781e-1554-437c-921f-680af9986c83" providerId="AD" clId="Web-{6A31FFEC-8472-58B4-BC9E-74ED15CCBDF7}" dt="2019-12-05T17:53:03.450" v="603"/>
          <ac:picMkLst>
            <pc:docMk/>
            <pc:sldMk cId="1559748483" sldId="663"/>
            <ac:picMk id="9" creationId="{0157FFA2-3644-4B74-BF33-A43F1F484BAF}"/>
          </ac:picMkLst>
        </pc:picChg>
      </pc:sldChg>
      <pc:sldChg chg="addSp delSp modSp add replId">
        <pc:chgData name="Ghada ROSEMBLY" userId="S::ghada.rosembly@niji.fr::ac4a781e-1554-437c-921f-680af9986c83" providerId="AD" clId="Web-{6A31FFEC-8472-58B4-BC9E-74ED15CCBDF7}" dt="2019-12-05T17:54:17.402" v="651" actId="1076"/>
        <pc:sldMkLst>
          <pc:docMk/>
          <pc:sldMk cId="3615031337" sldId="664"/>
        </pc:sldMkLst>
        <pc:spChg chg="add mod">
          <ac:chgData name="Ghada ROSEMBLY" userId="S::ghada.rosembly@niji.fr::ac4a781e-1554-437c-921f-680af9986c83" providerId="AD" clId="Web-{6A31FFEC-8472-58B4-BC9E-74ED15CCBDF7}" dt="2019-12-05T17:54:13.746" v="650" actId="14100"/>
          <ac:spMkLst>
            <pc:docMk/>
            <pc:sldMk cId="3615031337" sldId="664"/>
            <ac:spMk id="4" creationId="{60FC60B1-EC13-42A3-A66C-C1BA9A8E82A7}"/>
          </ac:spMkLst>
        </pc:spChg>
        <pc:spChg chg="del">
          <ac:chgData name="Ghada ROSEMBLY" userId="S::ghada.rosembly@niji.fr::ac4a781e-1554-437c-921f-680af9986c83" providerId="AD" clId="Web-{6A31FFEC-8472-58B4-BC9E-74ED15CCBDF7}" dt="2019-12-05T17:52:52.950" v="598"/>
          <ac:spMkLst>
            <pc:docMk/>
            <pc:sldMk cId="3615031337" sldId="664"/>
            <ac:spMk id="11" creationId="{5F0D1F1D-1B69-4066-BEE9-615B70170BF1}"/>
          </ac:spMkLst>
        </pc:spChg>
        <pc:picChg chg="del">
          <ac:chgData name="Ghada ROSEMBLY" userId="S::ghada.rosembly@niji.fr::ac4a781e-1554-437c-921f-680af9986c83" providerId="AD" clId="Web-{6A31FFEC-8472-58B4-BC9E-74ED15CCBDF7}" dt="2019-12-05T17:52:53.637" v="599"/>
          <ac:picMkLst>
            <pc:docMk/>
            <pc:sldMk cId="3615031337" sldId="664"/>
            <ac:picMk id="3" creationId="{421C6F7F-13D6-41B9-9F4D-6F73F01340C4}"/>
          </ac:picMkLst>
        </pc:picChg>
        <pc:picChg chg="mod">
          <ac:chgData name="Ghada ROSEMBLY" userId="S::ghada.rosembly@niji.fr::ac4a781e-1554-437c-921f-680af9986c83" providerId="AD" clId="Web-{6A31FFEC-8472-58B4-BC9E-74ED15CCBDF7}" dt="2019-12-05T17:54:17.402" v="651" actId="1076"/>
          <ac:picMkLst>
            <pc:docMk/>
            <pc:sldMk cId="3615031337" sldId="664"/>
            <ac:picMk id="9" creationId="{0157FFA2-3644-4B74-BF33-A43F1F484BAF}"/>
          </ac:picMkLst>
        </pc:picChg>
      </pc:sldChg>
      <pc:sldChg chg="addSp delSp modSp add replId">
        <pc:chgData name="Ghada ROSEMBLY" userId="S::ghada.rosembly@niji.fr::ac4a781e-1554-437c-921f-680af9986c83" providerId="AD" clId="Web-{6A31FFEC-8472-58B4-BC9E-74ED15CCBDF7}" dt="2019-12-05T17:59:37.665" v="949" actId="20577"/>
        <pc:sldMkLst>
          <pc:docMk/>
          <pc:sldMk cId="2371355914" sldId="665"/>
        </pc:sldMkLst>
        <pc:spChg chg="mod">
          <ac:chgData name="Ghada ROSEMBLY" userId="S::ghada.rosembly@niji.fr::ac4a781e-1554-437c-921f-680af9986c83" providerId="AD" clId="Web-{6A31FFEC-8472-58B4-BC9E-74ED15CCBDF7}" dt="2019-12-05T17:58:36.759" v="873" actId="20577"/>
          <ac:spMkLst>
            <pc:docMk/>
            <pc:sldMk cId="2371355914" sldId="665"/>
            <ac:spMk id="2" creationId="{2D71F138-125E-44FD-A357-2577792368F0}"/>
          </ac:spMkLst>
        </pc:spChg>
        <pc:spChg chg="add mod">
          <ac:chgData name="Ghada ROSEMBLY" userId="S::ghada.rosembly@niji.fr::ac4a781e-1554-437c-921f-680af9986c83" providerId="AD" clId="Web-{6A31FFEC-8472-58B4-BC9E-74ED15CCBDF7}" dt="2019-12-05T17:59:37.665" v="949" actId="20577"/>
          <ac:spMkLst>
            <pc:docMk/>
            <pc:sldMk cId="2371355914" sldId="665"/>
            <ac:spMk id="6" creationId="{FFBE5BEB-1FF9-4686-9089-0F7BB29A6FEC}"/>
          </ac:spMkLst>
        </pc:spChg>
        <pc:spChg chg="mod">
          <ac:chgData name="Ghada ROSEMBLY" userId="S::ghada.rosembly@niji.fr::ac4a781e-1554-437c-921f-680af9986c83" providerId="AD" clId="Web-{6A31FFEC-8472-58B4-BC9E-74ED15CCBDF7}" dt="2019-12-05T17:59:13.665" v="945" actId="20577"/>
          <ac:spMkLst>
            <pc:docMk/>
            <pc:sldMk cId="2371355914" sldId="665"/>
            <ac:spMk id="11" creationId="{5F0D1F1D-1B69-4066-BEE9-615B70170BF1}"/>
          </ac:spMkLst>
        </pc:spChg>
        <pc:picChg chg="del">
          <ac:chgData name="Ghada ROSEMBLY" userId="S::ghada.rosembly@niji.fr::ac4a781e-1554-437c-921f-680af9986c83" providerId="AD" clId="Web-{6A31FFEC-8472-58B4-BC9E-74ED15CCBDF7}" dt="2019-12-05T17:58:23.540" v="868"/>
          <ac:picMkLst>
            <pc:docMk/>
            <pc:sldMk cId="2371355914" sldId="665"/>
            <ac:picMk id="3" creationId="{421C6F7F-13D6-41B9-9F4D-6F73F01340C4}"/>
          </ac:picMkLst>
        </pc:picChg>
        <pc:picChg chg="add mod">
          <ac:chgData name="Ghada ROSEMBLY" userId="S::ghada.rosembly@niji.fr::ac4a781e-1554-437c-921f-680af9986c83" providerId="AD" clId="Web-{6A31FFEC-8472-58B4-BC9E-74ED15CCBDF7}" dt="2019-12-05T17:59:15.806" v="946" actId="1076"/>
          <ac:picMkLst>
            <pc:docMk/>
            <pc:sldMk cId="2371355914" sldId="665"/>
            <ac:picMk id="4" creationId="{FD38A03A-E7C8-44CB-B63B-F75A6C2D542C}"/>
          </ac:picMkLst>
        </pc:picChg>
      </pc:sldChg>
      <pc:sldChg chg="addSp delSp modSp add replId">
        <pc:chgData name="Ghada ROSEMBLY" userId="S::ghada.rosembly@niji.fr::ac4a781e-1554-437c-921f-680af9986c83" providerId="AD" clId="Web-{6A31FFEC-8472-58B4-BC9E-74ED15CCBDF7}" dt="2019-12-05T17:58:21.775" v="867"/>
        <pc:sldMkLst>
          <pc:docMk/>
          <pc:sldMk cId="135388028" sldId="666"/>
        </pc:sldMkLst>
        <pc:spChg chg="mod">
          <ac:chgData name="Ghada ROSEMBLY" userId="S::ghada.rosembly@niji.fr::ac4a781e-1554-437c-921f-680af9986c83" providerId="AD" clId="Web-{6A31FFEC-8472-58B4-BC9E-74ED15CCBDF7}" dt="2019-12-05T17:54:33.043" v="655" actId="20577"/>
          <ac:spMkLst>
            <pc:docMk/>
            <pc:sldMk cId="135388028" sldId="666"/>
            <ac:spMk id="2" creationId="{2D71F138-125E-44FD-A357-2577792368F0}"/>
          </ac:spMkLst>
        </pc:spChg>
        <pc:spChg chg="add mod">
          <ac:chgData name="Ghada ROSEMBLY" userId="S::ghada.rosembly@niji.fr::ac4a781e-1554-437c-921f-680af9986c83" providerId="AD" clId="Web-{6A31FFEC-8472-58B4-BC9E-74ED15CCBDF7}" dt="2019-12-05T17:58:21.337" v="865" actId="20577"/>
          <ac:spMkLst>
            <pc:docMk/>
            <pc:sldMk cId="135388028" sldId="666"/>
            <ac:spMk id="3" creationId="{DD99C08A-D9CC-490B-893C-AFE636271789}"/>
          </ac:spMkLst>
        </pc:spChg>
        <pc:spChg chg="del">
          <ac:chgData name="Ghada ROSEMBLY" userId="S::ghada.rosembly@niji.fr::ac4a781e-1554-437c-921f-680af9986c83" providerId="AD" clId="Web-{6A31FFEC-8472-58B4-BC9E-74ED15CCBDF7}" dt="2019-12-05T17:54:41.105" v="659"/>
          <ac:spMkLst>
            <pc:docMk/>
            <pc:sldMk cId="135388028" sldId="666"/>
            <ac:spMk id="4" creationId="{60FC60B1-EC13-42A3-A66C-C1BA9A8E82A7}"/>
          </ac:spMkLst>
        </pc:spChg>
        <pc:picChg chg="add mod">
          <ac:chgData name="Ghada ROSEMBLY" userId="S::ghada.rosembly@niji.fr::ac4a781e-1554-437c-921f-680af9986c83" providerId="AD" clId="Web-{6A31FFEC-8472-58B4-BC9E-74ED15CCBDF7}" dt="2019-12-05T17:56:28.026" v="702" actId="14100"/>
          <ac:picMkLst>
            <pc:docMk/>
            <pc:sldMk cId="135388028" sldId="666"/>
            <ac:picMk id="5" creationId="{59E03924-CEC7-4D3A-9AFB-112A060D9D27}"/>
          </ac:picMkLst>
        </pc:picChg>
        <pc:picChg chg="del">
          <ac:chgData name="Ghada ROSEMBLY" userId="S::ghada.rosembly@niji.fr::ac4a781e-1554-437c-921f-680af9986c83" providerId="AD" clId="Web-{6A31FFEC-8472-58B4-BC9E-74ED15CCBDF7}" dt="2019-12-05T17:54:38.871" v="658"/>
          <ac:picMkLst>
            <pc:docMk/>
            <pc:sldMk cId="135388028" sldId="666"/>
            <ac:picMk id="9" creationId="{0157FFA2-3644-4B74-BF33-A43F1F484BAF}"/>
          </ac:picMkLst>
        </pc:picChg>
        <pc:picChg chg="add del mod">
          <ac:chgData name="Ghada ROSEMBLY" userId="S::ghada.rosembly@niji.fr::ac4a781e-1554-437c-921f-680af9986c83" providerId="AD" clId="Web-{6A31FFEC-8472-58B4-BC9E-74ED15CCBDF7}" dt="2019-12-05T17:58:21.775" v="867"/>
          <ac:picMkLst>
            <pc:docMk/>
            <pc:sldMk cId="135388028" sldId="666"/>
            <ac:picMk id="11" creationId="{4C78B9AE-4480-458D-86A8-35582D9A7F1F}"/>
          </ac:picMkLst>
        </pc:picChg>
      </pc:sldChg>
      <pc:sldChg chg="addSp delSp modSp add replId">
        <pc:chgData name="Ghada ROSEMBLY" userId="S::ghada.rosembly@niji.fr::ac4a781e-1554-437c-921f-680af9986c83" providerId="AD" clId="Web-{6A31FFEC-8472-58B4-BC9E-74ED15CCBDF7}" dt="2019-12-05T18:16:13.483" v="1552" actId="1076"/>
        <pc:sldMkLst>
          <pc:docMk/>
          <pc:sldMk cId="296795682" sldId="667"/>
        </pc:sldMkLst>
        <pc:spChg chg="add">
          <ac:chgData name="Ghada ROSEMBLY" userId="S::ghada.rosembly@niji.fr::ac4a781e-1554-437c-921f-680af9986c83" providerId="AD" clId="Web-{6A31FFEC-8472-58B4-BC9E-74ED15CCBDF7}" dt="2019-12-05T18:06:59.739" v="1060"/>
          <ac:spMkLst>
            <pc:docMk/>
            <pc:sldMk cId="296795682" sldId="667"/>
            <ac:spMk id="3" creationId="{F686DD13-7885-46C8-B54A-E0EAB2CDFD8B}"/>
          </ac:spMkLst>
        </pc:spChg>
        <pc:spChg chg="mod">
          <ac:chgData name="Ghada ROSEMBLY" userId="S::ghada.rosembly@niji.fr::ac4a781e-1554-437c-921f-680af9986c83" providerId="AD" clId="Web-{6A31FFEC-8472-58B4-BC9E-74ED15CCBDF7}" dt="2019-12-05T18:11:54.861" v="1431" actId="14100"/>
          <ac:spMkLst>
            <pc:docMk/>
            <pc:sldMk cId="296795682" sldId="667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6A31FFEC-8472-58B4-BC9E-74ED15CCBDF7}" dt="2019-12-05T18:06:58.192" v="1059"/>
          <ac:spMkLst>
            <pc:docMk/>
            <pc:sldMk cId="296795682" sldId="667"/>
            <ac:spMk id="7" creationId="{18393FCA-4CCD-4AAB-85B5-03A892FBE242}"/>
          </ac:spMkLst>
        </pc:spChg>
        <pc:picChg chg="del">
          <ac:chgData name="Ghada ROSEMBLY" userId="S::ghada.rosembly@niji.fr::ac4a781e-1554-437c-921f-680af9986c83" providerId="AD" clId="Web-{6A31FFEC-8472-58B4-BC9E-74ED15CCBDF7}" dt="2019-12-05T18:07:07.957" v="1063"/>
          <ac:picMkLst>
            <pc:docMk/>
            <pc:sldMk cId="296795682" sldId="667"/>
            <ac:picMk id="2" creationId="{49F7F6E3-1638-4997-A16D-68344F943EC0}"/>
          </ac:picMkLst>
        </pc:picChg>
        <pc:picChg chg="add mod">
          <ac:chgData name="Ghada ROSEMBLY" userId="S::ghada.rosembly@niji.fr::ac4a781e-1554-437c-921f-680af9986c83" providerId="AD" clId="Web-{6A31FFEC-8472-58B4-BC9E-74ED15CCBDF7}" dt="2019-12-05T18:16:13.483" v="1552" actId="1076"/>
          <ac:picMkLst>
            <pc:docMk/>
            <pc:sldMk cId="296795682" sldId="667"/>
            <ac:picMk id="5" creationId="{027BCAFE-6AE8-43F6-8120-E5AAEAA9FC06}"/>
          </ac:picMkLst>
        </pc:picChg>
      </pc:sldChg>
      <pc:sldChg chg="modSp add ord">
        <pc:chgData name="Ghada ROSEMBLY" userId="S::ghada.rosembly@niji.fr::ac4a781e-1554-437c-921f-680af9986c83" providerId="AD" clId="Web-{6A31FFEC-8472-58B4-BC9E-74ED15CCBDF7}" dt="2019-12-05T18:14:11.187" v="1528"/>
        <pc:sldMkLst>
          <pc:docMk/>
          <pc:sldMk cId="35150892" sldId="668"/>
        </pc:sldMkLst>
        <pc:spChg chg="mod">
          <ac:chgData name="Ghada ROSEMBLY" userId="S::ghada.rosembly@niji.fr::ac4a781e-1554-437c-921f-680af9986c83" providerId="AD" clId="Web-{6A31FFEC-8472-58B4-BC9E-74ED15CCBDF7}" dt="2019-12-05T18:13:15.454" v="1445" actId="20577"/>
          <ac:spMkLst>
            <pc:docMk/>
            <pc:sldMk cId="35150892" sldId="668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6A31FFEC-8472-58B4-BC9E-74ED15CCBDF7}" dt="2019-12-05T18:13:52.516" v="1526" actId="20577"/>
          <ac:spMkLst>
            <pc:docMk/>
            <pc:sldMk cId="35150892" sldId="668"/>
            <ac:spMk id="6" creationId="{EF237950-1CCF-4337-8C19-D6BEBDEB721E}"/>
          </ac:spMkLst>
        </pc:spChg>
      </pc:sldChg>
      <pc:sldChg chg="addSp delSp modSp add replId">
        <pc:chgData name="Ghada ROSEMBLY" userId="S::ghada.rosembly@niji.fr::ac4a781e-1554-437c-921f-680af9986c83" providerId="AD" clId="Web-{6A31FFEC-8472-58B4-BC9E-74ED15CCBDF7}" dt="2019-12-05T18:24:16.744" v="1863" actId="1076"/>
        <pc:sldMkLst>
          <pc:docMk/>
          <pc:sldMk cId="3748239190" sldId="669"/>
        </pc:sldMkLst>
        <pc:spChg chg="add mod">
          <ac:chgData name="Ghada ROSEMBLY" userId="S::ghada.rosembly@niji.fr::ac4a781e-1554-437c-921f-680af9986c83" providerId="AD" clId="Web-{6A31FFEC-8472-58B4-BC9E-74ED15CCBDF7}" dt="2019-12-05T18:24:12.650" v="1860" actId="20577"/>
          <ac:spMkLst>
            <pc:docMk/>
            <pc:sldMk cId="3748239190" sldId="669"/>
            <ac:spMk id="4" creationId="{AC187AD0-2A55-4109-82AA-B2223AA51262}"/>
          </ac:spMkLst>
        </pc:spChg>
        <pc:spChg chg="del">
          <ac:chgData name="Ghada ROSEMBLY" userId="S::ghada.rosembly@niji.fr::ac4a781e-1554-437c-921f-680af9986c83" providerId="AD" clId="Web-{6A31FFEC-8472-58B4-BC9E-74ED15CCBDF7}" dt="2019-12-05T18:24:13.994" v="1862"/>
          <ac:spMkLst>
            <pc:docMk/>
            <pc:sldMk cId="3748239190" sldId="669"/>
            <ac:spMk id="6" creationId="{7AB853EC-3319-4BC3-8210-E3964A24935B}"/>
          </ac:spMkLst>
        </pc:spChg>
        <pc:picChg chg="mod">
          <ac:chgData name="Ghada ROSEMBLY" userId="S::ghada.rosembly@niji.fr::ac4a781e-1554-437c-921f-680af9986c83" providerId="AD" clId="Web-{6A31FFEC-8472-58B4-BC9E-74ED15CCBDF7}" dt="2019-12-05T18:24:16.744" v="1863" actId="1076"/>
          <ac:picMkLst>
            <pc:docMk/>
            <pc:sldMk cId="3748239190" sldId="669"/>
            <ac:picMk id="3" creationId="{F770B9F5-B434-43BD-BD6A-CD58F009597E}"/>
          </ac:picMkLst>
        </pc:picChg>
      </pc:sldChg>
      <pc:sldChg chg="add replId">
        <pc:chgData name="Ghada ROSEMBLY" userId="S::ghada.rosembly@niji.fr::ac4a781e-1554-437c-921f-680af9986c83" providerId="AD" clId="Web-{6A31FFEC-8472-58B4-BC9E-74ED15CCBDF7}" dt="2019-12-05T18:22:05.839" v="1689"/>
        <pc:sldMkLst>
          <pc:docMk/>
          <pc:sldMk cId="3155909925" sldId="670"/>
        </pc:sldMkLst>
      </pc:sldChg>
    </pc:docChg>
  </pc:docChgLst>
  <pc:docChgLst>
    <pc:chgData name="Ghada ROSEMBLY" userId="S::ghada.rosembly@niji.fr::ac4a781e-1554-437c-921f-680af9986c83" providerId="AD" clId="Web-{259C9C16-E267-336C-6EAA-A26E81A88F23}"/>
    <pc:docChg chg="addSld modSld modSection">
      <pc:chgData name="Ghada ROSEMBLY" userId="S::ghada.rosembly@niji.fr::ac4a781e-1554-437c-921f-680af9986c83" providerId="AD" clId="Web-{259C9C16-E267-336C-6EAA-A26E81A88F23}" dt="2019-12-11T23:29:52.867" v="618" actId="1076"/>
      <pc:docMkLst>
        <pc:docMk/>
      </pc:docMkLst>
      <pc:sldChg chg="modSp">
        <pc:chgData name="Ghada ROSEMBLY" userId="S::ghada.rosembly@niji.fr::ac4a781e-1554-437c-921f-680af9986c83" providerId="AD" clId="Web-{259C9C16-E267-336C-6EAA-A26E81A88F23}" dt="2019-12-11T22:43:06.787" v="27" actId="14100"/>
        <pc:sldMkLst>
          <pc:docMk/>
          <pc:sldMk cId="1711474875" sldId="304"/>
        </pc:sldMkLst>
        <pc:spChg chg="mod">
          <ac:chgData name="Ghada ROSEMBLY" userId="S::ghada.rosembly@niji.fr::ac4a781e-1554-437c-921f-680af9986c83" providerId="AD" clId="Web-{259C9C16-E267-336C-6EAA-A26E81A88F23}" dt="2019-12-11T22:43:06.787" v="27" actId="14100"/>
          <ac:spMkLst>
            <pc:docMk/>
            <pc:sldMk cId="1711474875" sldId="304"/>
            <ac:spMk id="3" creationId="{7ADB7ECB-1C77-4047-B207-A37EB1840C2F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07:30.025" v="231" actId="20577"/>
        <pc:sldMkLst>
          <pc:docMk/>
          <pc:sldMk cId="3508022607" sldId="313"/>
        </pc:sldMkLst>
        <pc:spChg chg="mod">
          <ac:chgData name="Ghada ROSEMBLY" userId="S::ghada.rosembly@niji.fr::ac4a781e-1554-437c-921f-680af9986c83" providerId="AD" clId="Web-{259C9C16-E267-336C-6EAA-A26E81A88F23}" dt="2019-12-11T23:07:30.025" v="231" actId="20577"/>
          <ac:spMkLst>
            <pc:docMk/>
            <pc:sldMk cId="3508022607" sldId="313"/>
            <ac:spMk id="4" creationId="{3A3977EC-E784-4A50-8CD3-562F9343211C}"/>
          </ac:spMkLst>
        </pc:spChg>
        <pc:picChg chg="mod">
          <ac:chgData name="Ghada ROSEMBLY" userId="S::ghada.rosembly@niji.fr::ac4a781e-1554-437c-921f-680af9986c83" providerId="AD" clId="Web-{259C9C16-E267-336C-6EAA-A26E81A88F23}" dt="2019-12-11T23:06:28.573" v="126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259C9C16-E267-336C-6EAA-A26E81A88F23}" dt="2019-12-11T23:07:32.916" v="233" actId="1076"/>
        <pc:sldMkLst>
          <pc:docMk/>
          <pc:sldMk cId="1354035344" sldId="314"/>
        </pc:sldMkLst>
        <pc:spChg chg="mod">
          <ac:chgData name="Ghada ROSEMBLY" userId="S::ghada.rosembly@niji.fr::ac4a781e-1554-437c-921f-680af9986c83" providerId="AD" clId="Web-{259C9C16-E267-336C-6EAA-A26E81A88F23}" dt="2019-12-11T23:07:32.916" v="233" actId="1076"/>
          <ac:spMkLst>
            <pc:docMk/>
            <pc:sldMk cId="1354035344" sldId="314"/>
            <ac:spMk id="3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2:41:57.366" v="0" actId="20577"/>
        <pc:sldMkLst>
          <pc:docMk/>
          <pc:sldMk cId="3583715882" sldId="502"/>
        </pc:sldMkLst>
        <pc:spChg chg="mod">
          <ac:chgData name="Ghada ROSEMBLY" userId="S::ghada.rosembly@niji.fr::ac4a781e-1554-437c-921f-680af9986c83" providerId="AD" clId="Web-{259C9C16-E267-336C-6EAA-A26E81A88F23}" dt="2019-12-11T22:41:57.366" v="0" actId="20577"/>
          <ac:spMkLst>
            <pc:docMk/>
            <pc:sldMk cId="3583715882" sldId="502"/>
            <ac:spMk id="4" creationId="{9704B945-884C-4DA8-B45C-3F4267EF96E6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2:42:50.788" v="22" actId="20577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259C9C16-E267-336C-6EAA-A26E81A88F23}" dt="2019-12-11T22:42:50.788" v="22" actId="20577"/>
          <ac:spMkLst>
            <pc:docMk/>
            <pc:sldMk cId="2375330408" sldId="510"/>
            <ac:spMk id="4" creationId="{795B71C0-BB06-485D-9872-2C85827C03D9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06:20.604" v="124" actId="20577"/>
        <pc:sldMkLst>
          <pc:docMk/>
          <pc:sldMk cId="4169305340" sldId="511"/>
        </pc:sldMkLst>
        <pc:spChg chg="mod">
          <ac:chgData name="Ghada ROSEMBLY" userId="S::ghada.rosembly@niji.fr::ac4a781e-1554-437c-921f-680af9986c83" providerId="AD" clId="Web-{259C9C16-E267-336C-6EAA-A26E81A88F23}" dt="2019-12-11T23:06:20.604" v="124" actId="20577"/>
          <ac:spMkLst>
            <pc:docMk/>
            <pc:sldMk cId="4169305340" sldId="511"/>
            <ac:spMk id="6" creationId="{43690C9F-7962-4416-A3D4-5A4F29A0F38E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01:46.356" v="97" actId="20577"/>
        <pc:sldMkLst>
          <pc:docMk/>
          <pc:sldMk cId="1812645778" sldId="520"/>
        </pc:sldMkLst>
        <pc:spChg chg="mod">
          <ac:chgData name="Ghada ROSEMBLY" userId="S::ghada.rosembly@niji.fr::ac4a781e-1554-437c-921f-680af9986c83" providerId="AD" clId="Web-{259C9C16-E267-336C-6EAA-A26E81A88F23}" dt="2019-12-11T23:01:46.356" v="97" actId="20577"/>
          <ac:spMkLst>
            <pc:docMk/>
            <pc:sldMk cId="1812645778" sldId="520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29:52.867" v="618" actId="1076"/>
        <pc:sldMkLst>
          <pc:docMk/>
          <pc:sldMk cId="292777142" sldId="546"/>
        </pc:sldMkLst>
        <pc:spChg chg="mod">
          <ac:chgData name="Ghada ROSEMBLY" userId="S::ghada.rosembly@niji.fr::ac4a781e-1554-437c-921f-680af9986c83" providerId="AD" clId="Web-{259C9C16-E267-336C-6EAA-A26E81A88F23}" dt="2019-12-11T23:29:52.867" v="618" actId="1076"/>
          <ac:spMkLst>
            <pc:docMk/>
            <pc:sldMk cId="292777142" sldId="546"/>
            <ac:spMk id="14" creationId="{F84C9136-2693-4EC1-9748-AE37DA1506E8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2:44:07.177" v="36" actId="20577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259C9C16-E267-336C-6EAA-A26E81A88F23}" dt="2019-12-11T22:44:07.177" v="36" actId="20577"/>
          <ac:spMkLst>
            <pc:docMk/>
            <pc:sldMk cId="1247725427" sldId="552"/>
            <ac:spMk id="11" creationId="{376AB662-C752-4A96-90DE-5E3404767415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20:38.091" v="365" actId="20577"/>
        <pc:sldMkLst>
          <pc:docMk/>
          <pc:sldMk cId="103918538" sldId="576"/>
        </pc:sldMkLst>
        <pc:spChg chg="mod">
          <ac:chgData name="Ghada ROSEMBLY" userId="S::ghada.rosembly@niji.fr::ac4a781e-1554-437c-921f-680af9986c83" providerId="AD" clId="Web-{259C9C16-E267-336C-6EAA-A26E81A88F23}" dt="2019-12-11T23:20:38.091" v="365" actId="20577"/>
          <ac:spMkLst>
            <pc:docMk/>
            <pc:sldMk cId="103918538" sldId="576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25:27.338" v="505" actId="1076"/>
        <pc:sldMkLst>
          <pc:docMk/>
          <pc:sldMk cId="4062931870" sldId="578"/>
        </pc:sldMkLst>
        <pc:spChg chg="mod">
          <ac:chgData name="Ghada ROSEMBLY" userId="S::ghada.rosembly@niji.fr::ac4a781e-1554-437c-921f-680af9986c83" providerId="AD" clId="Web-{259C9C16-E267-336C-6EAA-A26E81A88F23}" dt="2019-12-11T23:25:27.338" v="505" actId="1076"/>
          <ac:spMkLst>
            <pc:docMk/>
            <pc:sldMk cId="4062931870" sldId="578"/>
            <ac:spMk id="9" creationId="{AD69A017-1357-4F37-BC41-69FCDE805A79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2:42:11.460" v="5" actId="1076"/>
        <pc:sldMkLst>
          <pc:docMk/>
          <pc:sldMk cId="3349877418" sldId="692"/>
        </pc:sldMkLst>
        <pc:spChg chg="mod">
          <ac:chgData name="Ghada ROSEMBLY" userId="S::ghada.rosembly@niji.fr::ac4a781e-1554-437c-921f-680af9986c83" providerId="AD" clId="Web-{259C9C16-E267-336C-6EAA-A26E81A88F23}" dt="2019-12-11T22:42:09.335" v="4" actId="14100"/>
          <ac:spMkLst>
            <pc:docMk/>
            <pc:sldMk cId="3349877418" sldId="692"/>
            <ac:spMk id="3" creationId="{87EE50F0-C506-4D98-BE49-DCCDD8E7A22D}"/>
          </ac:spMkLst>
        </pc:spChg>
        <pc:picChg chg="mod">
          <ac:chgData name="Ghada ROSEMBLY" userId="S::ghada.rosembly@niji.fr::ac4a781e-1554-437c-921f-680af9986c83" providerId="AD" clId="Web-{259C9C16-E267-336C-6EAA-A26E81A88F23}" dt="2019-12-11T22:42:11.460" v="5" actId="1076"/>
          <ac:picMkLst>
            <pc:docMk/>
            <pc:sldMk cId="3349877418" sldId="692"/>
            <ac:picMk id="4" creationId="{42CBA489-0034-47D8-9B82-7029F53770E8}"/>
          </ac:picMkLst>
        </pc:picChg>
      </pc:sldChg>
      <pc:sldChg chg="modSp">
        <pc:chgData name="Ghada ROSEMBLY" userId="S::ghada.rosembly@niji.fr::ac4a781e-1554-437c-921f-680af9986c83" providerId="AD" clId="Web-{259C9C16-E267-336C-6EAA-A26E81A88F23}" dt="2019-12-11T22:42:34.163" v="16" actId="20577"/>
        <pc:sldMkLst>
          <pc:docMk/>
          <pc:sldMk cId="1084058461" sldId="693"/>
        </pc:sldMkLst>
        <pc:spChg chg="mod">
          <ac:chgData name="Ghada ROSEMBLY" userId="S::ghada.rosembly@niji.fr::ac4a781e-1554-437c-921f-680af9986c83" providerId="AD" clId="Web-{259C9C16-E267-336C-6EAA-A26E81A88F23}" dt="2019-12-11T22:42:34.163" v="16" actId="20577"/>
          <ac:spMkLst>
            <pc:docMk/>
            <pc:sldMk cId="1084058461" sldId="693"/>
            <ac:spMk id="6" creationId="{0DC6EF47-F0BD-4BEC-A15D-CD4BAFE51496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04:00.667" v="119" actId="1076"/>
        <pc:sldMkLst>
          <pc:docMk/>
          <pc:sldMk cId="3148047005" sldId="716"/>
        </pc:sldMkLst>
        <pc:spChg chg="mod">
          <ac:chgData name="Ghada ROSEMBLY" userId="S::ghada.rosembly@niji.fr::ac4a781e-1554-437c-921f-680af9986c83" providerId="AD" clId="Web-{259C9C16-E267-336C-6EAA-A26E81A88F23}" dt="2019-12-11T23:03:52.417" v="117" actId="20577"/>
          <ac:spMkLst>
            <pc:docMk/>
            <pc:sldMk cId="3148047005" sldId="716"/>
            <ac:spMk id="9" creationId="{00000000-0000-0000-0000-000000000000}"/>
          </ac:spMkLst>
        </pc:spChg>
        <pc:picChg chg="mod">
          <ac:chgData name="Ghada ROSEMBLY" userId="S::ghada.rosembly@niji.fr::ac4a781e-1554-437c-921f-680af9986c83" providerId="AD" clId="Web-{259C9C16-E267-336C-6EAA-A26E81A88F23}" dt="2019-12-11T23:03:52.495" v="118" actId="1076"/>
          <ac:picMkLst>
            <pc:docMk/>
            <pc:sldMk cId="3148047005" sldId="716"/>
            <ac:picMk id="12" creationId="{00000000-0000-0000-0000-000000000000}"/>
          </ac:picMkLst>
        </pc:picChg>
        <pc:cxnChg chg="mod">
          <ac:chgData name="Ghada ROSEMBLY" userId="S::ghada.rosembly@niji.fr::ac4a781e-1554-437c-921f-680af9986c83" providerId="AD" clId="Web-{259C9C16-E267-336C-6EAA-A26E81A88F23}" dt="2019-12-11T23:04:00.667" v="119" actId="1076"/>
          <ac:cxnSpMkLst>
            <pc:docMk/>
            <pc:sldMk cId="3148047005" sldId="716"/>
            <ac:cxnSpMk id="14" creationId="{00000000-0000-0000-0000-000000000000}"/>
          </ac:cxnSpMkLst>
        </pc:cxnChg>
        <pc:cxnChg chg="mod">
          <ac:chgData name="Ghada ROSEMBLY" userId="S::ghada.rosembly@niji.fr::ac4a781e-1554-437c-921f-680af9986c83" providerId="AD" clId="Web-{259C9C16-E267-336C-6EAA-A26E81A88F23}" dt="2019-12-11T23:03:40.479" v="112" actId="1076"/>
          <ac:cxnSpMkLst>
            <pc:docMk/>
            <pc:sldMk cId="3148047005" sldId="716"/>
            <ac:cxnSpMk id="16" creationId="{00000000-0000-0000-0000-000000000000}"/>
          </ac:cxnSpMkLst>
        </pc:cxnChg>
      </pc:sldChg>
      <pc:sldChg chg="addSp modSp">
        <pc:chgData name="Ghada ROSEMBLY" userId="S::ghada.rosembly@niji.fr::ac4a781e-1554-437c-921f-680af9986c83" providerId="AD" clId="Web-{259C9C16-E267-336C-6EAA-A26E81A88F23}" dt="2019-12-11T23:10:33.611" v="248"/>
        <pc:sldMkLst>
          <pc:docMk/>
          <pc:sldMk cId="856866377" sldId="718"/>
        </pc:sldMkLst>
        <pc:spChg chg="add mod">
          <ac:chgData name="Ghada ROSEMBLY" userId="S::ghada.rosembly@niji.fr::ac4a781e-1554-437c-921f-680af9986c83" providerId="AD" clId="Web-{259C9C16-E267-336C-6EAA-A26E81A88F23}" dt="2019-12-11T23:10:33.611" v="248"/>
          <ac:spMkLst>
            <pc:docMk/>
            <pc:sldMk cId="856866377" sldId="718"/>
            <ac:spMk id="3" creationId="{77325282-04C6-4B93-9EF9-135C621FCF2E}"/>
          </ac:spMkLst>
        </pc:spChg>
        <pc:picChg chg="mod">
          <ac:chgData name="Ghada ROSEMBLY" userId="S::ghada.rosembly@niji.fr::ac4a781e-1554-437c-921f-680af9986c83" providerId="AD" clId="Web-{259C9C16-E267-336C-6EAA-A26E81A88F23}" dt="2019-12-11T23:09:31.752" v="234" actId="1076"/>
          <ac:picMkLst>
            <pc:docMk/>
            <pc:sldMk cId="856866377" sldId="718"/>
            <ac:picMk id="9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259C9C16-E267-336C-6EAA-A26E81A88F23}" dt="2019-12-11T23:10:57.251" v="253" actId="20577"/>
        <pc:sldMkLst>
          <pc:docMk/>
          <pc:sldMk cId="3008229289" sldId="719"/>
        </pc:sldMkLst>
        <pc:spChg chg="mod">
          <ac:chgData name="Ghada ROSEMBLY" userId="S::ghada.rosembly@niji.fr::ac4a781e-1554-437c-921f-680af9986c83" providerId="AD" clId="Web-{259C9C16-E267-336C-6EAA-A26E81A88F23}" dt="2019-12-11T23:10:57.251" v="253" actId="20577"/>
          <ac:spMkLst>
            <pc:docMk/>
            <pc:sldMk cId="3008229289" sldId="719"/>
            <ac:spMk id="11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11:44.704" v="317" actId="20577"/>
        <pc:sldMkLst>
          <pc:docMk/>
          <pc:sldMk cId="1144388976" sldId="721"/>
        </pc:sldMkLst>
        <pc:spChg chg="mod">
          <ac:chgData name="Ghada ROSEMBLY" userId="S::ghada.rosembly@niji.fr::ac4a781e-1554-437c-921f-680af9986c83" providerId="AD" clId="Web-{259C9C16-E267-336C-6EAA-A26E81A88F23}" dt="2019-12-11T23:11:44.704" v="317" actId="20577"/>
          <ac:spMkLst>
            <pc:docMk/>
            <pc:sldMk cId="1144388976" sldId="721"/>
            <ac:spMk id="6" creationId="{00000000-0000-0000-0000-000000000000}"/>
          </ac:spMkLst>
        </pc:spChg>
      </pc:sldChg>
      <pc:sldChg chg="modSp add replId">
        <pc:chgData name="Ghada ROSEMBLY" userId="S::ghada.rosembly@niji.fr::ac4a781e-1554-437c-921f-680af9986c83" providerId="AD" clId="Web-{259C9C16-E267-336C-6EAA-A26E81A88F23}" dt="2019-12-11T23:28:58.618" v="616" actId="20577"/>
        <pc:sldMkLst>
          <pc:docMk/>
          <pc:sldMk cId="2976561975" sldId="741"/>
        </pc:sldMkLst>
        <pc:spChg chg="mod">
          <ac:chgData name="Ghada ROSEMBLY" userId="S::ghada.rosembly@niji.fr::ac4a781e-1554-437c-921f-680af9986c83" providerId="AD" clId="Web-{259C9C16-E267-336C-6EAA-A26E81A88F23}" dt="2019-12-11T23:26:27.228" v="509" actId="20577"/>
          <ac:spMkLst>
            <pc:docMk/>
            <pc:sldMk cId="2976561975" sldId="741"/>
            <ac:spMk id="2" creationId="{D8B1C1D9-C3D2-4096-8B8C-C7315DCE0733}"/>
          </ac:spMkLst>
        </pc:spChg>
        <pc:spChg chg="mod">
          <ac:chgData name="Ghada ROSEMBLY" userId="S::ghada.rosembly@niji.fr::ac4a781e-1554-437c-921f-680af9986c83" providerId="AD" clId="Web-{259C9C16-E267-336C-6EAA-A26E81A88F23}" dt="2019-12-11T23:28:58.618" v="616" actId="20577"/>
          <ac:spMkLst>
            <pc:docMk/>
            <pc:sldMk cId="2976561975" sldId="741"/>
            <ac:spMk id="9" creationId="{AD69A017-1357-4F37-BC41-69FCDE805A79}"/>
          </ac:spMkLst>
        </pc:spChg>
        <pc:picChg chg="mod">
          <ac:chgData name="Ghada ROSEMBLY" userId="S::ghada.rosembly@niji.fr::ac4a781e-1554-437c-921f-680af9986c83" providerId="AD" clId="Web-{259C9C16-E267-336C-6EAA-A26E81A88F23}" dt="2019-12-11T23:26:40.463" v="533" actId="14100"/>
          <ac:picMkLst>
            <pc:docMk/>
            <pc:sldMk cId="2976561975" sldId="741"/>
            <ac:picMk id="3" creationId="{F19C1625-40C7-4CB4-BAE6-67D12F3E011A}"/>
          </ac:picMkLst>
        </pc:picChg>
      </pc:sldChg>
    </pc:docChg>
  </pc:docChgLst>
  <pc:docChgLst>
    <pc:chgData name="Ghada ROSEMBLY" userId="S::ghada.rosembly@niji.fr::ac4a781e-1554-437c-921f-680af9986c83" providerId="AD" clId="Web-{A3CD5B9E-A16E-C669-4066-BC2A8A32CF69}"/>
    <pc:docChg chg="addSld delSld modSld sldOrd modSection">
      <pc:chgData name="Ghada ROSEMBLY" userId="S::ghada.rosembly@niji.fr::ac4a781e-1554-437c-921f-680af9986c83" providerId="AD" clId="Web-{A3CD5B9E-A16E-C669-4066-BC2A8A32CF69}" dt="2019-12-05T17:16:50.840" v="1249"/>
      <pc:docMkLst>
        <pc:docMk/>
      </pc:docMkLst>
      <pc:sldChg chg="addSp delSp modSp">
        <pc:chgData name="Ghada ROSEMBLY" userId="S::ghada.rosembly@niji.fr::ac4a781e-1554-437c-921f-680af9986c83" providerId="AD" clId="Web-{A3CD5B9E-A16E-C669-4066-BC2A8A32CF69}" dt="2019-12-05T16:46:00.524" v="554"/>
        <pc:sldMkLst>
          <pc:docMk/>
          <pc:sldMk cId="3922728487" sldId="548"/>
        </pc:sldMkLst>
        <pc:spChg chg="add mod">
          <ac:chgData name="Ghada ROSEMBLY" userId="S::ghada.rosembly@niji.fr::ac4a781e-1554-437c-921f-680af9986c83" providerId="AD" clId="Web-{A3CD5B9E-A16E-C669-4066-BC2A8A32CF69}" dt="2019-12-05T16:40:16.105" v="263" actId="20577"/>
          <ac:spMkLst>
            <pc:docMk/>
            <pc:sldMk cId="3922728487" sldId="548"/>
            <ac:spMk id="5" creationId="{3E9E6CAF-2C90-41E9-BF1B-A74C594BDC04}"/>
          </ac:spMkLst>
        </pc:spChg>
        <pc:spChg chg="del">
          <ac:chgData name="Ghada ROSEMBLY" userId="S::ghada.rosembly@niji.fr::ac4a781e-1554-437c-921f-680af9986c83" providerId="AD" clId="Web-{A3CD5B9E-A16E-C669-4066-BC2A8A32CF69}" dt="2019-12-05T16:35:27.654" v="10"/>
          <ac:spMkLst>
            <pc:docMk/>
            <pc:sldMk cId="3922728487" sldId="548"/>
            <ac:spMk id="6" creationId="{7AB853EC-3319-4BC3-8210-E3964A24935B}"/>
          </ac:spMkLst>
        </pc:spChg>
        <pc:spChg chg="del">
          <ac:chgData name="Ghada ROSEMBLY" userId="S::ghada.rosembly@niji.fr::ac4a781e-1554-437c-921f-680af9986c83" providerId="AD" clId="Web-{A3CD5B9E-A16E-C669-4066-BC2A8A32CF69}" dt="2019-12-05T16:45:59.790" v="553"/>
          <ac:spMkLst>
            <pc:docMk/>
            <pc:sldMk cId="3922728487" sldId="548"/>
            <ac:spMk id="7" creationId="{18393FCA-4CCD-4AAB-85B5-03A892FBE242}"/>
          </ac:spMkLst>
        </pc:spChg>
        <pc:spChg chg="add">
          <ac:chgData name="Ghada ROSEMBLY" userId="S::ghada.rosembly@niji.fr::ac4a781e-1554-437c-921f-680af9986c83" providerId="AD" clId="Web-{A3CD5B9E-A16E-C669-4066-BC2A8A32CF69}" dt="2019-12-05T16:46:00.524" v="554"/>
          <ac:spMkLst>
            <pc:docMk/>
            <pc:sldMk cId="3922728487" sldId="548"/>
            <ac:spMk id="12" creationId="{5CB31D3A-346D-45B7-B7D8-074A3A09C536}"/>
          </ac:spMkLst>
        </pc:spChg>
        <pc:picChg chg="add mod">
          <ac:chgData name="Ghada ROSEMBLY" userId="S::ghada.rosembly@niji.fr::ac4a781e-1554-437c-921f-680af9986c83" providerId="AD" clId="Web-{A3CD5B9E-A16E-C669-4066-BC2A8A32CF69}" dt="2019-12-05T16:39:16.418" v="230" actId="1076"/>
          <ac:picMkLst>
            <pc:docMk/>
            <pc:sldMk cId="3922728487" sldId="548"/>
            <ac:picMk id="3" creationId="{89DA902A-2E0C-4284-8597-E9D5E7E386DA}"/>
          </ac:picMkLst>
        </pc:picChg>
        <pc:picChg chg="add mod">
          <ac:chgData name="Ghada ROSEMBLY" userId="S::ghada.rosembly@niji.fr::ac4a781e-1554-437c-921f-680af9986c83" providerId="AD" clId="Web-{A3CD5B9E-A16E-C669-4066-BC2A8A32CF69}" dt="2019-12-05T16:39:22.746" v="232" actId="1076"/>
          <ac:picMkLst>
            <pc:docMk/>
            <pc:sldMk cId="3922728487" sldId="548"/>
            <ac:picMk id="9" creationId="{190FE882-C30C-4E44-8FEB-44D397930330}"/>
          </ac:picMkLst>
        </pc:picChg>
      </pc:sldChg>
      <pc:sldChg chg="addSp delSp modSp ord">
        <pc:chgData name="Ghada ROSEMBLY" userId="S::ghada.rosembly@niji.fr::ac4a781e-1554-437c-921f-680af9986c83" providerId="AD" clId="Web-{A3CD5B9E-A16E-C669-4066-BC2A8A32CF69}" dt="2019-12-05T16:52:04.303" v="933" actId="1076"/>
        <pc:sldMkLst>
          <pc:docMk/>
          <pc:sldMk cId="364003284" sldId="549"/>
        </pc:sldMkLst>
        <pc:spChg chg="add mod">
          <ac:chgData name="Ghada ROSEMBLY" userId="S::ghada.rosembly@niji.fr::ac4a781e-1554-437c-921f-680af9986c83" providerId="AD" clId="Web-{A3CD5B9E-A16E-C669-4066-BC2A8A32CF69}" dt="2019-12-05T16:49:05.554" v="577" actId="1076"/>
          <ac:spMkLst>
            <pc:docMk/>
            <pc:sldMk cId="364003284" sldId="549"/>
            <ac:spMk id="4" creationId="{239B59CB-3F45-42E0-9C03-2F5DF36102DE}"/>
          </ac:spMkLst>
        </pc:spChg>
        <pc:spChg chg="add">
          <ac:chgData name="Ghada ROSEMBLY" userId="S::ghada.rosembly@niji.fr::ac4a781e-1554-437c-921f-680af9986c83" providerId="AD" clId="Web-{A3CD5B9E-A16E-C669-4066-BC2A8A32CF69}" dt="2019-12-05T16:46:08.618" v="558"/>
          <ac:spMkLst>
            <pc:docMk/>
            <pc:sldMk cId="364003284" sldId="549"/>
            <ac:spMk id="6" creationId="{A48FA2F5-09AF-44F0-8706-82654C7851CE}"/>
          </ac:spMkLst>
        </pc:spChg>
        <pc:spChg chg="del">
          <ac:chgData name="Ghada ROSEMBLY" userId="S::ghada.rosembly@niji.fr::ac4a781e-1554-437c-921f-680af9986c83" providerId="AD" clId="Web-{A3CD5B9E-A16E-C669-4066-BC2A8A32CF69}" dt="2019-12-05T16:46:08.368" v="557"/>
          <ac:spMkLst>
            <pc:docMk/>
            <pc:sldMk cId="364003284" sldId="549"/>
            <ac:spMk id="7" creationId="{18393FCA-4CCD-4AAB-85B5-03A892FBE242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2:02.788" v="930" actId="20577"/>
          <ac:spMkLst>
            <pc:docMk/>
            <pc:sldMk cId="364003284" sldId="549"/>
            <ac:spMk id="15" creationId="{150CADA0-B5E9-4019-98A8-2A8DD123CBF6}"/>
          </ac:spMkLst>
        </pc:spChg>
        <pc:spChg chg="del">
          <ac:chgData name="Ghada ROSEMBLY" userId="S::ghada.rosembly@niji.fr::ac4a781e-1554-437c-921f-680af9986c83" providerId="AD" clId="Web-{A3CD5B9E-A16E-C669-4066-BC2A8A32CF69}" dt="2019-12-05T16:49:16.007" v="581"/>
          <ac:spMkLst>
            <pc:docMk/>
            <pc:sldMk cId="364003284" sldId="549"/>
            <ac:spMk id="21" creationId="{36B6C598-6C6C-4CCC-812E-79554A392479}"/>
          </ac:spMkLst>
        </pc:spChg>
        <pc:picChg chg="add del mod">
          <ac:chgData name="Ghada ROSEMBLY" userId="S::ghada.rosembly@niji.fr::ac4a781e-1554-437c-921f-680af9986c83" providerId="AD" clId="Web-{A3CD5B9E-A16E-C669-4066-BC2A8A32CF69}" dt="2019-12-05T16:49:23.382" v="583"/>
          <ac:picMkLst>
            <pc:docMk/>
            <pc:sldMk cId="364003284" sldId="549"/>
            <ac:picMk id="10" creationId="{3701362F-F190-4DCD-BAA9-8663309A13F5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49:06.898" v="578" actId="1076"/>
          <ac:picMkLst>
            <pc:docMk/>
            <pc:sldMk cId="364003284" sldId="549"/>
            <ac:picMk id="14" creationId="{1E0007D0-4688-4A4B-B5EA-FA64558BEA49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52:04.303" v="933" actId="1076"/>
          <ac:picMkLst>
            <pc:docMk/>
            <pc:sldMk cId="364003284" sldId="549"/>
            <ac:picMk id="18" creationId="{BAFDD166-88BB-441C-A1D4-8F5BCACEB944}"/>
          </ac:picMkLst>
        </pc:picChg>
      </pc:sldChg>
      <pc:sldChg chg="modSp">
        <pc:chgData name="Ghada ROSEMBLY" userId="S::ghada.rosembly@niji.fr::ac4a781e-1554-437c-921f-680af9986c83" providerId="AD" clId="Web-{A3CD5B9E-A16E-C669-4066-BC2A8A32CF69}" dt="2019-12-05T16:57:27.286" v="1064" actId="1076"/>
        <pc:sldMkLst>
          <pc:docMk/>
          <pc:sldMk cId="495476563" sldId="557"/>
        </pc:sldMkLst>
        <pc:picChg chg="mod">
          <ac:chgData name="Ghada ROSEMBLY" userId="S::ghada.rosembly@niji.fr::ac4a781e-1554-437c-921f-680af9986c83" providerId="AD" clId="Web-{A3CD5B9E-A16E-C669-4066-BC2A8A32CF69}" dt="2019-12-05T16:57:27.286" v="1064" actId="1076"/>
          <ac:picMkLst>
            <pc:docMk/>
            <pc:sldMk cId="495476563" sldId="557"/>
            <ac:picMk id="4" creationId="{8AA74EE6-0856-4882-87D2-FB2B82719380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57:24.489" v="1063" actId="1076"/>
          <ac:picMkLst>
            <pc:docMk/>
            <pc:sldMk cId="495476563" sldId="557"/>
            <ac:picMk id="6" creationId="{889C6472-C5C5-48D6-BD2F-4B53EFF4024F}"/>
          </ac:picMkLst>
        </pc:picChg>
      </pc:sldChg>
      <pc:sldChg chg="delSp modSp">
        <pc:chgData name="Ghada ROSEMBLY" userId="S::ghada.rosembly@niji.fr::ac4a781e-1554-437c-921f-680af9986c83" providerId="AD" clId="Web-{A3CD5B9E-A16E-C669-4066-BC2A8A32CF69}" dt="2019-12-05T17:15:42.700" v="1247"/>
        <pc:sldMkLst>
          <pc:docMk/>
          <pc:sldMk cId="1799526012" sldId="560"/>
        </pc:sldMkLst>
        <pc:spChg chg="del">
          <ac:chgData name="Ghada ROSEMBLY" userId="S::ghada.rosembly@niji.fr::ac4a781e-1554-437c-921f-680af9986c83" providerId="AD" clId="Web-{A3CD5B9E-A16E-C669-4066-BC2A8A32CF69}" dt="2019-12-05T17:15:37.341" v="1245"/>
          <ac:spMkLst>
            <pc:docMk/>
            <pc:sldMk cId="1799526012" sldId="560"/>
            <ac:spMk id="4" creationId="{4A52B1C2-21EF-4010-A39B-623241BE1A6F}"/>
          </ac:spMkLst>
        </pc:spChg>
        <pc:spChg chg="del mod">
          <ac:chgData name="Ghada ROSEMBLY" userId="S::ghada.rosembly@niji.fr::ac4a781e-1554-437c-921f-680af9986c83" providerId="AD" clId="Web-{A3CD5B9E-A16E-C669-4066-BC2A8A32CF69}" dt="2019-12-05T17:15:42.700" v="1247"/>
          <ac:spMkLst>
            <pc:docMk/>
            <pc:sldMk cId="1799526012" sldId="560"/>
            <ac:spMk id="6" creationId="{7AB853EC-3319-4BC3-8210-E3964A24935B}"/>
          </ac:spMkLst>
        </pc:spChg>
      </pc:sldChg>
      <pc:sldChg chg="delSp">
        <pc:chgData name="Ghada ROSEMBLY" userId="S::ghada.rosembly@niji.fr::ac4a781e-1554-437c-921f-680af9986c83" providerId="AD" clId="Web-{A3CD5B9E-A16E-C669-4066-BC2A8A32CF69}" dt="2019-12-05T17:16:50.840" v="1249"/>
        <pc:sldMkLst>
          <pc:docMk/>
          <pc:sldMk cId="4154293740" sldId="568"/>
        </pc:sldMkLst>
        <pc:spChg chg="del">
          <ac:chgData name="Ghada ROSEMBLY" userId="S::ghada.rosembly@niji.fr::ac4a781e-1554-437c-921f-680af9986c83" providerId="AD" clId="Web-{A3CD5B9E-A16E-C669-4066-BC2A8A32CF69}" dt="2019-12-05T17:16:49.918" v="1248"/>
          <ac:spMkLst>
            <pc:docMk/>
            <pc:sldMk cId="4154293740" sldId="568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A3CD5B9E-A16E-C669-4066-BC2A8A32CF69}" dt="2019-12-05T17:16:50.840" v="1249"/>
          <ac:spMkLst>
            <pc:docMk/>
            <pc:sldMk cId="4154293740" sldId="568"/>
            <ac:spMk id="6" creationId="{7AB853EC-3319-4BC3-8210-E3964A24935B}"/>
          </ac:spMkLst>
        </pc:spChg>
      </pc:sldChg>
      <pc:sldChg chg="addSp delSp modSp ord">
        <pc:chgData name="Ghada ROSEMBLY" userId="S::ghada.rosembly@niji.fr::ac4a781e-1554-437c-921f-680af9986c83" providerId="AD" clId="Web-{A3CD5B9E-A16E-C669-4066-BC2A8A32CF69}" dt="2019-12-05T16:46:53.446" v="565"/>
        <pc:sldMkLst>
          <pc:docMk/>
          <pc:sldMk cId="1280058811" sldId="601"/>
        </pc:sldMkLst>
        <pc:spChg chg="del">
          <ac:chgData name="Ghada ROSEMBLY" userId="S::ghada.rosembly@niji.fr::ac4a781e-1554-437c-921f-680af9986c83" providerId="AD" clId="Web-{A3CD5B9E-A16E-C669-4066-BC2A8A32CF69}" dt="2019-12-05T16:46:53.446" v="565"/>
          <ac:spMkLst>
            <pc:docMk/>
            <pc:sldMk cId="1280058811" sldId="601"/>
            <ac:spMk id="4" creationId="{E2B57BD4-FA8A-4555-9E58-D327897AB9E1}"/>
          </ac:spMkLst>
        </pc:spChg>
        <pc:spChg chg="add">
          <ac:chgData name="Ghada ROSEMBLY" userId="S::ghada.rosembly@niji.fr::ac4a781e-1554-437c-921f-680af9986c83" providerId="AD" clId="Web-{A3CD5B9E-A16E-C669-4066-BC2A8A32CF69}" dt="2019-12-05T16:46:12.337" v="560"/>
          <ac:spMkLst>
            <pc:docMk/>
            <pc:sldMk cId="1280058811" sldId="601"/>
            <ac:spMk id="6" creationId="{6E895F2B-2388-4105-85EC-08FBBB8F25BC}"/>
          </ac:spMkLst>
        </pc:spChg>
        <pc:spChg chg="del">
          <ac:chgData name="Ghada ROSEMBLY" userId="S::ghada.rosembly@niji.fr::ac4a781e-1554-437c-921f-680af9986c83" providerId="AD" clId="Web-{A3CD5B9E-A16E-C669-4066-BC2A8A32CF69}" dt="2019-12-05T16:46:12.024" v="559"/>
          <ac:spMkLst>
            <pc:docMk/>
            <pc:sldMk cId="1280058811" sldId="601"/>
            <ac:spMk id="7" creationId="{18393FCA-4CCD-4AAB-85B5-03A892FBE242}"/>
          </ac:spMkLst>
        </pc:spChg>
        <pc:picChg chg="mod">
          <ac:chgData name="Ghada ROSEMBLY" userId="S::ghada.rosembly@niji.fr::ac4a781e-1554-437c-921f-680af9986c83" providerId="AD" clId="Web-{A3CD5B9E-A16E-C669-4066-BC2A8A32CF69}" dt="2019-12-05T16:46:50.962" v="564" actId="1076"/>
          <ac:picMkLst>
            <pc:docMk/>
            <pc:sldMk cId="1280058811" sldId="601"/>
            <ac:picMk id="10" creationId="{A7DBC3C3-FC55-4586-BE2C-FD860E25964B}"/>
          </ac:picMkLst>
        </pc:picChg>
      </pc:sldChg>
      <pc:sldChg chg="modSp ord">
        <pc:chgData name="Ghada ROSEMBLY" userId="S::ghada.rosembly@niji.fr::ac4a781e-1554-437c-921f-680af9986c83" providerId="AD" clId="Web-{A3CD5B9E-A16E-C669-4066-BC2A8A32CF69}" dt="2019-12-05T17:03:10.002" v="1191" actId="1076"/>
        <pc:sldMkLst>
          <pc:docMk/>
          <pc:sldMk cId="397803599" sldId="602"/>
        </pc:sldMkLst>
        <pc:spChg chg="mod">
          <ac:chgData name="Ghada ROSEMBLY" userId="S::ghada.rosembly@niji.fr::ac4a781e-1554-437c-921f-680af9986c83" providerId="AD" clId="Web-{A3CD5B9E-A16E-C669-4066-BC2A8A32CF69}" dt="2019-12-05T17:02:56.346" v="1185" actId="20577"/>
          <ac:spMkLst>
            <pc:docMk/>
            <pc:sldMk cId="397803599" sldId="602"/>
            <ac:spMk id="9" creationId="{76654129-712A-47FB-A430-5EDB4368B5AB}"/>
          </ac:spMkLst>
        </pc:spChg>
        <pc:spChg chg="mod">
          <ac:chgData name="Ghada ROSEMBLY" userId="S::ghada.rosembly@niji.fr::ac4a781e-1554-437c-921f-680af9986c83" providerId="AD" clId="Web-{A3CD5B9E-A16E-C669-4066-BC2A8A32CF69}" dt="2019-12-05T17:02:58.424" v="1187" actId="1076"/>
          <ac:spMkLst>
            <pc:docMk/>
            <pc:sldMk cId="397803599" sldId="602"/>
            <ac:spMk id="10" creationId="{BCE3382C-3F2C-4015-9614-9D6664ACDE51}"/>
          </ac:spMkLst>
        </pc:spChg>
        <pc:picChg chg="mod">
          <ac:chgData name="Ghada ROSEMBLY" userId="S::ghada.rosembly@niji.fr::ac4a781e-1554-437c-921f-680af9986c83" providerId="AD" clId="Web-{A3CD5B9E-A16E-C669-4066-BC2A8A32CF69}" dt="2019-12-05T17:03:06.236" v="1190" actId="1076"/>
          <ac:picMkLst>
            <pc:docMk/>
            <pc:sldMk cId="397803599" sldId="602"/>
            <ac:picMk id="3" creationId="{6FE227D6-BA71-4517-8F8D-C0FB23542C84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7:03:10.002" v="1191" actId="1076"/>
          <ac:picMkLst>
            <pc:docMk/>
            <pc:sldMk cId="397803599" sldId="602"/>
            <ac:picMk id="11" creationId="{67F69147-B900-40BF-B9BF-D0B0FE8F16DA}"/>
          </ac:picMkLst>
        </pc:picChg>
      </pc:sldChg>
      <pc:sldChg chg="modSp ord">
        <pc:chgData name="Ghada ROSEMBLY" userId="S::ghada.rosembly@niji.fr::ac4a781e-1554-437c-921f-680af9986c83" providerId="AD" clId="Web-{A3CD5B9E-A16E-C669-4066-BC2A8A32CF69}" dt="2019-12-05T17:03:18.611" v="1192" actId="1076"/>
        <pc:sldMkLst>
          <pc:docMk/>
          <pc:sldMk cId="365441992" sldId="604"/>
        </pc:sldMkLst>
        <pc:picChg chg="mod">
          <ac:chgData name="Ghada ROSEMBLY" userId="S::ghada.rosembly@niji.fr::ac4a781e-1554-437c-921f-680af9986c83" providerId="AD" clId="Web-{A3CD5B9E-A16E-C669-4066-BC2A8A32CF69}" dt="2019-12-05T17:03:18.611" v="1192" actId="1076"/>
          <ac:picMkLst>
            <pc:docMk/>
            <pc:sldMk cId="365441992" sldId="604"/>
            <ac:picMk id="4" creationId="{0AC333BD-02E9-4318-821E-6BD975100FA3}"/>
          </ac:picMkLst>
        </pc:picChg>
      </pc:sldChg>
      <pc:sldChg chg="modSp ord">
        <pc:chgData name="Ghada ROSEMBLY" userId="S::ghada.rosembly@niji.fr::ac4a781e-1554-437c-921f-680af9986c83" providerId="AD" clId="Web-{A3CD5B9E-A16E-C669-4066-BC2A8A32CF69}" dt="2019-12-05T17:03:59.017" v="1198" actId="1076"/>
        <pc:sldMkLst>
          <pc:docMk/>
          <pc:sldMk cId="4240867382" sldId="605"/>
        </pc:sldMkLst>
        <pc:picChg chg="mod">
          <ac:chgData name="Ghada ROSEMBLY" userId="S::ghada.rosembly@niji.fr::ac4a781e-1554-437c-921f-680af9986c83" providerId="AD" clId="Web-{A3CD5B9E-A16E-C669-4066-BC2A8A32CF69}" dt="2019-12-05T17:03:59.017" v="1198" actId="1076"/>
          <ac:picMkLst>
            <pc:docMk/>
            <pc:sldMk cId="4240867382" sldId="605"/>
            <ac:picMk id="3" creationId="{5647FE35-9447-4041-BD07-28A51630D4D8}"/>
          </ac:picMkLst>
        </pc:picChg>
      </pc:sldChg>
      <pc:sldChg chg="modSp del">
        <pc:chgData name="Ghada ROSEMBLY" userId="S::ghada.rosembly@niji.fr::ac4a781e-1554-437c-921f-680af9986c83" providerId="AD" clId="Web-{A3CD5B9E-A16E-C669-4066-BC2A8A32CF69}" dt="2019-12-05T16:58:29.519" v="1076"/>
        <pc:sldMkLst>
          <pc:docMk/>
          <pc:sldMk cId="2707352870" sldId="608"/>
        </pc:sldMkLst>
        <pc:picChg chg="mod">
          <ac:chgData name="Ghada ROSEMBLY" userId="S::ghada.rosembly@niji.fr::ac4a781e-1554-437c-921f-680af9986c83" providerId="AD" clId="Web-{A3CD5B9E-A16E-C669-4066-BC2A8A32CF69}" dt="2019-12-05T16:52:24.553" v="935" actId="1076"/>
          <ac:picMkLst>
            <pc:docMk/>
            <pc:sldMk cId="2707352870" sldId="608"/>
            <ac:picMk id="6" creationId="{BF48F068-5E0B-4111-853C-0AD3C2AE81EA}"/>
          </ac:picMkLst>
        </pc:picChg>
      </pc:sldChg>
      <pc:sldChg chg="modSp del">
        <pc:chgData name="Ghada ROSEMBLY" userId="S::ghada.rosembly@niji.fr::ac4a781e-1554-437c-921f-680af9986c83" providerId="AD" clId="Web-{A3CD5B9E-A16E-C669-4066-BC2A8A32CF69}" dt="2019-12-05T16:58:45.660" v="1077"/>
        <pc:sldMkLst>
          <pc:docMk/>
          <pc:sldMk cId="4126364164" sldId="609"/>
        </pc:sldMkLst>
        <pc:picChg chg="mod">
          <ac:chgData name="Ghada ROSEMBLY" userId="S::ghada.rosembly@niji.fr::ac4a781e-1554-437c-921f-680af9986c83" providerId="AD" clId="Web-{A3CD5B9E-A16E-C669-4066-BC2A8A32CF69}" dt="2019-12-05T16:58:24.629" v="1075" actId="1076"/>
          <ac:picMkLst>
            <pc:docMk/>
            <pc:sldMk cId="4126364164" sldId="609"/>
            <ac:picMk id="3" creationId="{84422B2F-2B6B-41DD-9902-F67FBA2E0D84}"/>
          </ac:picMkLst>
        </pc:picChg>
      </pc:sldChg>
      <pc:sldChg chg="addSp modSp ord">
        <pc:chgData name="Ghada ROSEMBLY" userId="S::ghada.rosembly@niji.fr::ac4a781e-1554-437c-921f-680af9986c83" providerId="AD" clId="Web-{A3CD5B9E-A16E-C669-4066-BC2A8A32CF69}" dt="2019-12-05T16:55:49.661" v="1060" actId="20577"/>
        <pc:sldMkLst>
          <pc:docMk/>
          <pc:sldMk cId="1622836159" sldId="610"/>
        </pc:sldMkLst>
        <pc:spChg chg="mod">
          <ac:chgData name="Ghada ROSEMBLY" userId="S::ghada.rosembly@niji.fr::ac4a781e-1554-437c-921f-680af9986c83" providerId="AD" clId="Web-{A3CD5B9E-A16E-C669-4066-BC2A8A32CF69}" dt="2019-12-05T16:55:49.661" v="1060" actId="20577"/>
          <ac:spMkLst>
            <pc:docMk/>
            <pc:sldMk cId="1622836159" sldId="610"/>
            <ac:spMk id="2" creationId="{2D71F138-125E-44FD-A357-2577792368F0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3:04.414" v="979" actId="1076"/>
          <ac:spMkLst>
            <pc:docMk/>
            <pc:sldMk cId="1622836159" sldId="610"/>
            <ac:spMk id="3" creationId="{0FF1890D-047B-4C4E-9FB7-F8C8DE7E79B2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3:02.100" v="978" actId="1076"/>
          <ac:spMkLst>
            <pc:docMk/>
            <pc:sldMk cId="1622836159" sldId="610"/>
            <ac:spMk id="5" creationId="{E806DAD1-BA05-4C8F-ADE4-70CA1F8EFA17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4:46.130" v="1053" actId="1076"/>
          <ac:spMkLst>
            <pc:docMk/>
            <pc:sldMk cId="1622836159" sldId="610"/>
            <ac:spMk id="9" creationId="{87D7C67E-B75B-433B-B1CE-D9EEA3EE525D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4:13.849" v="1034" actId="1076"/>
          <ac:spMkLst>
            <pc:docMk/>
            <pc:sldMk cId="1622836159" sldId="610"/>
            <ac:spMk id="11" creationId="{5790BB65-BCBD-4271-9780-0E7673958011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4:09.599" v="1031" actId="20577"/>
          <ac:spMkLst>
            <pc:docMk/>
            <pc:sldMk cId="1622836159" sldId="610"/>
            <ac:spMk id="13" creationId="{F51D8C77-ABCE-4025-BE2E-5CA2DC7913FA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4:49.115" v="1054" actId="1076"/>
          <ac:spMkLst>
            <pc:docMk/>
            <pc:sldMk cId="1622836159" sldId="610"/>
            <ac:spMk id="14" creationId="{FE476D94-CF92-462C-BA15-687E7F1B1FB4}"/>
          </ac:spMkLst>
        </pc:spChg>
        <pc:picChg chg="mod">
          <ac:chgData name="Ghada ROSEMBLY" userId="S::ghada.rosembly@niji.fr::ac4a781e-1554-437c-921f-680af9986c83" providerId="AD" clId="Web-{A3CD5B9E-A16E-C669-4066-BC2A8A32CF69}" dt="2019-12-05T16:54:51.677" v="1055" actId="1076"/>
          <ac:picMkLst>
            <pc:docMk/>
            <pc:sldMk cId="1622836159" sldId="610"/>
            <ac:picMk id="6" creationId="{DC0AAA10-2664-47DE-82A4-2B256EE1098A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54:15.115" v="1035" actId="1076"/>
          <ac:picMkLst>
            <pc:docMk/>
            <pc:sldMk cId="1622836159" sldId="610"/>
            <ac:picMk id="10" creationId="{128B9348-AE23-4188-9F90-87323195964B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54:55.286" v="1056" actId="1076"/>
          <ac:picMkLst>
            <pc:docMk/>
            <pc:sldMk cId="1622836159" sldId="610"/>
            <ac:picMk id="12" creationId="{6AB3C0B8-2AFE-4612-8449-3D53E2F019FA}"/>
          </ac:picMkLst>
        </pc:picChg>
      </pc:sldChg>
      <pc:sldChg chg="addSp delSp modSp del">
        <pc:chgData name="Ghada ROSEMBLY" userId="S::ghada.rosembly@niji.fr::ac4a781e-1554-437c-921f-680af9986c83" providerId="AD" clId="Web-{A3CD5B9E-A16E-C669-4066-BC2A8A32CF69}" dt="2019-12-05T17:05:20.720" v="1214"/>
        <pc:sldMkLst>
          <pc:docMk/>
          <pc:sldMk cId="567304259" sldId="614"/>
        </pc:sldMkLst>
        <pc:spChg chg="del mod">
          <ac:chgData name="Ghada ROSEMBLY" userId="S::ghada.rosembly@niji.fr::ac4a781e-1554-437c-921f-680af9986c83" providerId="AD" clId="Web-{A3CD5B9E-A16E-C669-4066-BC2A8A32CF69}" dt="2019-12-05T17:04:18.455" v="1199"/>
          <ac:spMkLst>
            <pc:docMk/>
            <pc:sldMk cId="567304259" sldId="614"/>
            <ac:spMk id="3" creationId="{00000000-0000-0000-0000-000000000000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7:04:18.455" v="1199"/>
          <ac:spMkLst>
            <pc:docMk/>
            <pc:sldMk cId="567304259" sldId="614"/>
            <ac:spMk id="15" creationId="{03634D8F-E4CC-47F9-923D-CC3B7E93B759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7:04:24.376" v="1203" actId="1076"/>
          <ac:spMkLst>
            <pc:docMk/>
            <pc:sldMk cId="567304259" sldId="614"/>
            <ac:spMk id="16" creationId="{A32DC4D7-1CD5-4652-9474-EAE0F6B67230}"/>
          </ac:spMkLst>
        </pc:spChg>
      </pc:sldChg>
      <pc:sldChg chg="modSp">
        <pc:chgData name="Ghada ROSEMBLY" userId="S::ghada.rosembly@niji.fr::ac4a781e-1554-437c-921f-680af9986c83" providerId="AD" clId="Web-{A3CD5B9E-A16E-C669-4066-BC2A8A32CF69}" dt="2019-12-05T17:07:23.047" v="1229" actId="1076"/>
        <pc:sldMkLst>
          <pc:docMk/>
          <pc:sldMk cId="1980997809" sldId="616"/>
        </pc:sldMkLst>
        <pc:picChg chg="mod">
          <ac:chgData name="Ghada ROSEMBLY" userId="S::ghada.rosembly@niji.fr::ac4a781e-1554-437c-921f-680af9986c83" providerId="AD" clId="Web-{A3CD5B9E-A16E-C669-4066-BC2A8A32CF69}" dt="2019-12-05T17:07:23.047" v="1229" actId="1076"/>
          <ac:picMkLst>
            <pc:docMk/>
            <pc:sldMk cId="1980997809" sldId="616"/>
            <ac:picMk id="10242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A3CD5B9E-A16E-C669-4066-BC2A8A32CF69}" dt="2019-12-05T17:15:18.763" v="1244" actId="1076"/>
        <pc:sldMkLst>
          <pc:docMk/>
          <pc:sldMk cId="1300821303" sldId="617"/>
        </pc:sldMkLst>
        <pc:spChg chg="mod">
          <ac:chgData name="Ghada ROSEMBLY" userId="S::ghada.rosembly@niji.fr::ac4a781e-1554-437c-921f-680af9986c83" providerId="AD" clId="Web-{A3CD5B9E-A16E-C669-4066-BC2A8A32CF69}" dt="2019-12-05T17:15:18.263" v="1242" actId="14100"/>
          <ac:spMkLst>
            <pc:docMk/>
            <pc:sldMk cId="1300821303" sldId="617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A3CD5B9E-A16E-C669-4066-BC2A8A32CF69}" dt="2019-12-05T17:15:18.763" v="1244" actId="1076"/>
          <ac:spMkLst>
            <pc:docMk/>
            <pc:sldMk cId="1300821303" sldId="617"/>
            <ac:spMk id="9" creationId="{00000000-0000-0000-0000-000000000000}"/>
          </ac:spMkLst>
        </pc:spChg>
        <pc:picChg chg="mod">
          <ac:chgData name="Ghada ROSEMBLY" userId="S::ghada.rosembly@niji.fr::ac4a781e-1554-437c-921f-680af9986c83" providerId="AD" clId="Web-{A3CD5B9E-A16E-C669-4066-BC2A8A32CF69}" dt="2019-12-05T17:15:18.466" v="1243" actId="1076"/>
          <ac:picMkLst>
            <pc:docMk/>
            <pc:sldMk cId="1300821303" sldId="617"/>
            <ac:picMk id="819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A3CD5B9E-A16E-C669-4066-BC2A8A32CF69}" dt="2019-12-05T17:06:59.250" v="1228" actId="1076"/>
        <pc:sldMkLst>
          <pc:docMk/>
          <pc:sldMk cId="1476944039" sldId="618"/>
        </pc:sldMkLst>
        <pc:spChg chg="mod">
          <ac:chgData name="Ghada ROSEMBLY" userId="S::ghada.rosembly@niji.fr::ac4a781e-1554-437c-921f-680af9986c83" providerId="AD" clId="Web-{A3CD5B9E-A16E-C669-4066-BC2A8A32CF69}" dt="2019-12-05T17:06:57.704" v="1227" actId="14100"/>
          <ac:spMkLst>
            <pc:docMk/>
            <pc:sldMk cId="1476944039" sldId="618"/>
            <ac:spMk id="2" creationId="{00000000-0000-0000-0000-000000000000}"/>
          </ac:spMkLst>
        </pc:spChg>
        <pc:picChg chg="mod">
          <ac:chgData name="Ghada ROSEMBLY" userId="S::ghada.rosembly@niji.fr::ac4a781e-1554-437c-921f-680af9986c83" providerId="AD" clId="Web-{A3CD5B9E-A16E-C669-4066-BC2A8A32CF69}" dt="2019-12-05T17:06:59.250" v="1228" actId="1076"/>
          <ac:picMkLst>
            <pc:docMk/>
            <pc:sldMk cId="1476944039" sldId="618"/>
            <ac:picMk id="11266" creationId="{00000000-0000-0000-0000-000000000000}"/>
          </ac:picMkLst>
        </pc:picChg>
      </pc:sldChg>
      <pc:sldChg chg="del ord">
        <pc:chgData name="Ghada ROSEMBLY" userId="S::ghada.rosembly@niji.fr::ac4a781e-1554-437c-921f-680af9986c83" providerId="AD" clId="Web-{A3CD5B9E-A16E-C669-4066-BC2A8A32CF69}" dt="2019-12-05T17:03:55.705" v="1197"/>
        <pc:sldMkLst>
          <pc:docMk/>
          <pc:sldMk cId="3156134289" sldId="620"/>
        </pc:sldMkLst>
      </pc:sldChg>
      <pc:sldChg chg="modSp ord">
        <pc:chgData name="Ghada ROSEMBLY" userId="S::ghada.rosembly@niji.fr::ac4a781e-1554-437c-921f-680af9986c83" providerId="AD" clId="Web-{A3CD5B9E-A16E-C669-4066-BC2A8A32CF69}" dt="2019-12-05T17:03:35.971" v="1196" actId="20577"/>
        <pc:sldMkLst>
          <pc:docMk/>
          <pc:sldMk cId="2643764621" sldId="621"/>
        </pc:sldMkLst>
        <pc:spChg chg="mod">
          <ac:chgData name="Ghada ROSEMBLY" userId="S::ghada.rosembly@niji.fr::ac4a781e-1554-437c-921f-680af9986c83" providerId="AD" clId="Web-{A3CD5B9E-A16E-C669-4066-BC2A8A32CF69}" dt="2019-12-05T17:03:35.971" v="1196" actId="20577"/>
          <ac:spMkLst>
            <pc:docMk/>
            <pc:sldMk cId="2643764621" sldId="621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A3CD5B9E-A16E-C669-4066-BC2A8A32CF69}" dt="2019-12-05T17:01:15.878" v="1120" actId="20577"/>
          <ac:spMkLst>
            <pc:docMk/>
            <pc:sldMk cId="2643764621" sldId="621"/>
            <ac:spMk id="3" creationId="{00000000-0000-0000-0000-000000000000}"/>
          </ac:spMkLst>
        </pc:spChg>
        <pc:grpChg chg="mod">
          <ac:chgData name="Ghada ROSEMBLY" userId="S::ghada.rosembly@niji.fr::ac4a781e-1554-437c-921f-680af9986c83" providerId="AD" clId="Web-{A3CD5B9E-A16E-C669-4066-BC2A8A32CF69}" dt="2019-12-05T17:01:36.253" v="1125" actId="1076"/>
          <ac:grpSpMkLst>
            <pc:docMk/>
            <pc:sldMk cId="2643764621" sldId="621"/>
            <ac:grpSpMk id="9" creationId="{00000000-0000-0000-0000-000000000000}"/>
          </ac:grpSpMkLst>
        </pc:grpChg>
      </pc:sldChg>
      <pc:sldChg chg="del">
        <pc:chgData name="Ghada ROSEMBLY" userId="S::ghada.rosembly@niji.fr::ac4a781e-1554-437c-921f-680af9986c83" providerId="AD" clId="Web-{A3CD5B9E-A16E-C669-4066-BC2A8A32CF69}" dt="2019-12-05T17:05:56.673" v="1216"/>
        <pc:sldMkLst>
          <pc:docMk/>
          <pc:sldMk cId="1228945735" sldId="622"/>
        </pc:sldMkLst>
      </pc:sldChg>
      <pc:sldChg chg="del">
        <pc:chgData name="Ghada ROSEMBLY" userId="S::ghada.rosembly@niji.fr::ac4a781e-1554-437c-921f-680af9986c83" providerId="AD" clId="Web-{A3CD5B9E-A16E-C669-4066-BC2A8A32CF69}" dt="2019-12-05T17:05:56.673" v="1217"/>
        <pc:sldMkLst>
          <pc:docMk/>
          <pc:sldMk cId="3095083300" sldId="624"/>
        </pc:sldMkLst>
      </pc:sldChg>
      <pc:sldChg chg="del">
        <pc:chgData name="Ghada ROSEMBLY" userId="S::ghada.rosembly@niji.fr::ac4a781e-1554-437c-921f-680af9986c83" providerId="AD" clId="Web-{A3CD5B9E-A16E-C669-4066-BC2A8A32CF69}" dt="2019-12-05T17:05:56.673" v="1218"/>
        <pc:sldMkLst>
          <pc:docMk/>
          <pc:sldMk cId="1650230467" sldId="625"/>
        </pc:sldMkLst>
      </pc:sldChg>
      <pc:sldChg chg="del">
        <pc:chgData name="Ghada ROSEMBLY" userId="S::ghada.rosembly@niji.fr::ac4a781e-1554-437c-921f-680af9986c83" providerId="AD" clId="Web-{A3CD5B9E-A16E-C669-4066-BC2A8A32CF69}" dt="2019-12-05T17:05:56.673" v="1219"/>
        <pc:sldMkLst>
          <pc:docMk/>
          <pc:sldMk cId="637982283" sldId="627"/>
        </pc:sldMkLst>
      </pc:sldChg>
      <pc:sldChg chg="del">
        <pc:chgData name="Ghada ROSEMBLY" userId="S::ghada.rosembly@niji.fr::ac4a781e-1554-437c-921f-680af9986c83" providerId="AD" clId="Web-{A3CD5B9E-A16E-C669-4066-BC2A8A32CF69}" dt="2019-12-05T17:05:43.845" v="1215"/>
        <pc:sldMkLst>
          <pc:docMk/>
          <pc:sldMk cId="2000792900" sldId="629"/>
        </pc:sldMkLst>
      </pc:sldChg>
      <pc:sldChg chg="addSp delSp modSp">
        <pc:chgData name="Ghada ROSEMBLY" userId="S::ghada.rosembly@niji.fr::ac4a781e-1554-437c-921f-680af9986c83" providerId="AD" clId="Web-{A3CD5B9E-A16E-C669-4066-BC2A8A32CF69}" dt="2019-12-05T16:48:44.445" v="574" actId="1076"/>
        <pc:sldMkLst>
          <pc:docMk/>
          <pc:sldMk cId="3569017919" sldId="631"/>
        </pc:sldMkLst>
        <pc:spChg chg="del">
          <ac:chgData name="Ghada ROSEMBLY" userId="S::ghada.rosembly@niji.fr::ac4a781e-1554-437c-921f-680af9986c83" providerId="AD" clId="Web-{A3CD5B9E-A16E-C669-4066-BC2A8A32CF69}" dt="2019-12-05T16:34:19.514" v="1"/>
          <ac:spMkLst>
            <pc:docMk/>
            <pc:sldMk cId="3569017919" sldId="631"/>
            <ac:spMk id="4" creationId="{6828BCFA-87F9-4E2F-A91E-2AA644AB8575}"/>
          </ac:spMkLst>
        </pc:spChg>
        <pc:spChg chg="mod">
          <ac:chgData name="Ghada ROSEMBLY" userId="S::ghada.rosembly@niji.fr::ac4a781e-1554-437c-921f-680af9986c83" providerId="AD" clId="Web-{A3CD5B9E-A16E-C669-4066-BC2A8A32CF69}" dt="2019-12-05T16:48:34.117" v="569" actId="1076"/>
          <ac:spMkLst>
            <pc:docMk/>
            <pc:sldMk cId="3569017919" sldId="631"/>
            <ac:spMk id="12" creationId="{A5C4E159-D3A5-4227-8706-8074043E6048}"/>
          </ac:spMkLst>
        </pc:spChg>
        <pc:picChg chg="add mod">
          <ac:chgData name="Ghada ROSEMBLY" userId="S::ghada.rosembly@niji.fr::ac4a781e-1554-437c-921f-680af9986c83" providerId="AD" clId="Web-{A3CD5B9E-A16E-C669-4066-BC2A8A32CF69}" dt="2019-12-05T16:48:44.445" v="574" actId="1076"/>
          <ac:picMkLst>
            <pc:docMk/>
            <pc:sldMk cId="3569017919" sldId="631"/>
            <ac:picMk id="6" creationId="{1ED7ABEB-5CC9-4AC4-BCA0-26F9A2326434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48:42.195" v="573" actId="1076"/>
          <ac:picMkLst>
            <pc:docMk/>
            <pc:sldMk cId="3569017919" sldId="631"/>
            <ac:picMk id="13" creationId="{C52D8FBF-179F-4B14-95DF-878BF7E01CB4}"/>
          </ac:picMkLst>
        </pc:picChg>
      </pc:sldChg>
      <pc:sldChg chg="modSp">
        <pc:chgData name="Ghada ROSEMBLY" userId="S::ghada.rosembly@niji.fr::ac4a781e-1554-437c-921f-680af9986c83" providerId="AD" clId="Web-{A3CD5B9E-A16E-C669-4066-BC2A8A32CF69}" dt="2019-12-05T16:58:14.332" v="1072" actId="14100"/>
        <pc:sldMkLst>
          <pc:docMk/>
          <pc:sldMk cId="3392579419" sldId="632"/>
        </pc:sldMkLst>
        <pc:spChg chg="mod">
          <ac:chgData name="Ghada ROSEMBLY" userId="S::ghada.rosembly@niji.fr::ac4a781e-1554-437c-921f-680af9986c83" providerId="AD" clId="Web-{A3CD5B9E-A16E-C669-4066-BC2A8A32CF69}" dt="2019-12-05T16:58:14.332" v="1072" actId="14100"/>
          <ac:spMkLst>
            <pc:docMk/>
            <pc:sldMk cId="3392579419" sldId="632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A3CD5B9E-A16E-C669-4066-BC2A8A32CF69}" dt="2019-12-05T16:57:41.520" v="1065" actId="1076"/>
          <ac:picMkLst>
            <pc:docMk/>
            <pc:sldMk cId="3392579419" sldId="632"/>
            <ac:picMk id="3" creationId="{D24C7915-F27B-4961-BB58-6FE1EE822143}"/>
          </ac:picMkLst>
        </pc:picChg>
      </pc:sldChg>
      <pc:sldChg chg="addSp delSp modSp add ord replId">
        <pc:chgData name="Ghada ROSEMBLY" userId="S::ghada.rosembly@niji.fr::ac4a781e-1554-437c-921f-680af9986c83" providerId="AD" clId="Web-{A3CD5B9E-A16E-C669-4066-BC2A8A32CF69}" dt="2019-12-05T16:46:04.712" v="556"/>
        <pc:sldMkLst>
          <pc:docMk/>
          <pc:sldMk cId="3316127248" sldId="649"/>
        </pc:sldMkLst>
        <pc:spChg chg="mod">
          <ac:chgData name="Ghada ROSEMBLY" userId="S::ghada.rosembly@niji.fr::ac4a781e-1554-437c-921f-680af9986c83" providerId="AD" clId="Web-{A3CD5B9E-A16E-C669-4066-BC2A8A32CF69}" dt="2019-12-05T16:44:32.541" v="534" actId="14100"/>
          <ac:spMkLst>
            <pc:docMk/>
            <pc:sldMk cId="3316127248" sldId="649"/>
            <ac:spMk id="5" creationId="{3E9E6CAF-2C90-41E9-BF1B-A74C594BDC04}"/>
          </ac:spMkLst>
        </pc:spChg>
        <pc:spChg chg="del">
          <ac:chgData name="Ghada ROSEMBLY" userId="S::ghada.rosembly@niji.fr::ac4a781e-1554-437c-921f-680af9986c83" providerId="AD" clId="Web-{A3CD5B9E-A16E-C669-4066-BC2A8A32CF69}" dt="2019-12-05T16:46:04.321" v="555"/>
          <ac:spMkLst>
            <pc:docMk/>
            <pc:sldMk cId="3316127248" sldId="649"/>
            <ac:spMk id="7" creationId="{18393FCA-4CCD-4AAB-85B5-03A892FBE242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45:31.478" v="542" actId="20577"/>
          <ac:spMkLst>
            <pc:docMk/>
            <pc:sldMk cId="3316127248" sldId="649"/>
            <ac:spMk id="9" creationId="{3CA8C167-61EB-4AA9-8707-D3B13A58CA3B}"/>
          </ac:spMkLst>
        </pc:spChg>
        <pc:spChg chg="add">
          <ac:chgData name="Ghada ROSEMBLY" userId="S::ghada.rosembly@niji.fr::ac4a781e-1554-437c-921f-680af9986c83" providerId="AD" clId="Web-{A3CD5B9E-A16E-C669-4066-BC2A8A32CF69}" dt="2019-12-05T16:46:04.712" v="556"/>
          <ac:spMkLst>
            <pc:docMk/>
            <pc:sldMk cId="3316127248" sldId="649"/>
            <ac:spMk id="11" creationId="{7BDFBACD-74E9-4A12-9BCE-139923016CB3}"/>
          </ac:spMkLst>
        </pc:spChg>
        <pc:picChg chg="mod">
          <ac:chgData name="Ghada ROSEMBLY" userId="S::ghada.rosembly@niji.fr::ac4a781e-1554-437c-921f-680af9986c83" providerId="AD" clId="Web-{A3CD5B9E-A16E-C669-4066-BC2A8A32CF69}" dt="2019-12-05T16:42:13.307" v="272" actId="1076"/>
          <ac:picMkLst>
            <pc:docMk/>
            <pc:sldMk cId="3316127248" sldId="649"/>
            <ac:picMk id="3" creationId="{89DA902A-2E0C-4284-8597-E9D5E7E386DA}"/>
          </ac:picMkLst>
        </pc:picChg>
        <pc:picChg chg="add mod">
          <ac:chgData name="Ghada ROSEMBLY" userId="S::ghada.rosembly@niji.fr::ac4a781e-1554-437c-921f-680af9986c83" providerId="AD" clId="Web-{A3CD5B9E-A16E-C669-4066-BC2A8A32CF69}" dt="2019-12-05T16:43:07.416" v="297" actId="1076"/>
          <ac:picMkLst>
            <pc:docMk/>
            <pc:sldMk cId="3316127248" sldId="649"/>
            <ac:picMk id="4" creationId="{6EA4E42E-E1F4-4363-B070-DAA51915BC13}"/>
          </ac:picMkLst>
        </pc:picChg>
      </pc:sldChg>
      <pc:sldChg chg="addSp delSp add ord replId">
        <pc:chgData name="Ghada ROSEMBLY" userId="S::ghada.rosembly@niji.fr::ac4a781e-1554-437c-921f-680af9986c83" providerId="AD" clId="Web-{A3CD5B9E-A16E-C669-4066-BC2A8A32CF69}" dt="2019-12-05T17:05:17.267" v="1213"/>
        <pc:sldMkLst>
          <pc:docMk/>
          <pc:sldMk cId="657921110" sldId="650"/>
        </pc:sldMkLst>
        <pc:spChg chg="add">
          <ac:chgData name="Ghada ROSEMBLY" userId="S::ghada.rosembly@niji.fr::ac4a781e-1554-437c-921f-680af9986c83" providerId="AD" clId="Web-{A3CD5B9E-A16E-C669-4066-BC2A8A32CF69}" dt="2019-12-05T17:04:55.704" v="1209"/>
          <ac:spMkLst>
            <pc:docMk/>
            <pc:sldMk cId="657921110" sldId="650"/>
            <ac:spMk id="3" creationId="{E25F33CC-2BBE-4434-B97F-C9C168DF5606}"/>
          </ac:spMkLst>
        </pc:spChg>
        <pc:spChg chg="add">
          <ac:chgData name="Ghada ROSEMBLY" userId="S::ghada.rosembly@niji.fr::ac4a781e-1554-437c-921f-680af9986c83" providerId="AD" clId="Web-{A3CD5B9E-A16E-C669-4066-BC2A8A32CF69}" dt="2019-12-05T17:04:55.720" v="1210"/>
          <ac:spMkLst>
            <pc:docMk/>
            <pc:sldMk cId="657921110" sldId="650"/>
            <ac:spMk id="5" creationId="{0EA1B8B7-AC68-4FA2-BB90-67D2653322EF}"/>
          </ac:spMkLst>
        </pc:spChg>
        <pc:spChg chg="del">
          <ac:chgData name="Ghada ROSEMBLY" userId="S::ghada.rosembly@niji.fr::ac4a781e-1554-437c-921f-680af9986c83" providerId="AD" clId="Web-{A3CD5B9E-A16E-C669-4066-BC2A8A32CF69}" dt="2019-12-05T17:04:47.548" v="1206"/>
          <ac:spMkLst>
            <pc:docMk/>
            <pc:sldMk cId="657921110" sldId="650"/>
            <ac:spMk id="11" creationId="{5F0D1F1D-1B69-4066-BEE9-615B70170BF1}"/>
          </ac:spMkLst>
        </pc:spChg>
        <pc:spChg chg="add">
          <ac:chgData name="Ghada ROSEMBLY" userId="S::ghada.rosembly@niji.fr::ac4a781e-1554-437c-921f-680af9986c83" providerId="AD" clId="Web-{A3CD5B9E-A16E-C669-4066-BC2A8A32CF69}" dt="2019-12-05T17:05:17.267" v="1213"/>
          <ac:spMkLst>
            <pc:docMk/>
            <pc:sldMk cId="657921110" sldId="650"/>
            <ac:spMk id="17" creationId="{A169D32B-F540-482D-A22E-60B7F706E917}"/>
          </ac:spMkLst>
        </pc:spChg>
        <pc:picChg chg="del">
          <ac:chgData name="Ghada ROSEMBLY" userId="S::ghada.rosembly@niji.fr::ac4a781e-1554-437c-921f-680af9986c83" providerId="AD" clId="Web-{A3CD5B9E-A16E-C669-4066-BC2A8A32CF69}" dt="2019-12-05T17:04:49.892" v="1208"/>
          <ac:picMkLst>
            <pc:docMk/>
            <pc:sldMk cId="657921110" sldId="650"/>
            <ac:picMk id="4" creationId="{8AA74EE6-0856-4882-87D2-FB2B82719380}"/>
          </ac:picMkLst>
        </pc:picChg>
        <pc:picChg chg="del">
          <ac:chgData name="Ghada ROSEMBLY" userId="S::ghada.rosembly@niji.fr::ac4a781e-1554-437c-921f-680af9986c83" providerId="AD" clId="Web-{A3CD5B9E-A16E-C669-4066-BC2A8A32CF69}" dt="2019-12-05T17:04:49.204" v="1207"/>
          <ac:picMkLst>
            <pc:docMk/>
            <pc:sldMk cId="657921110" sldId="650"/>
            <ac:picMk id="6" creationId="{889C6472-C5C5-48D6-BD2F-4B53EFF4024F}"/>
          </ac:picMkLst>
        </pc:picChg>
        <pc:picChg chg="add">
          <ac:chgData name="Ghada ROSEMBLY" userId="S::ghada.rosembly@niji.fr::ac4a781e-1554-437c-921f-680af9986c83" providerId="AD" clId="Web-{A3CD5B9E-A16E-C669-4066-BC2A8A32CF69}" dt="2019-12-05T17:04:59.126" v="1211"/>
          <ac:picMkLst>
            <pc:docMk/>
            <pc:sldMk cId="657921110" sldId="650"/>
            <ac:picMk id="13" creationId="{B7E8790C-D1BC-4D53-9BE3-D778AAE79715}"/>
          </ac:picMkLst>
        </pc:picChg>
        <pc:picChg chg="add">
          <ac:chgData name="Ghada ROSEMBLY" userId="S::ghada.rosembly@niji.fr::ac4a781e-1554-437c-921f-680af9986c83" providerId="AD" clId="Web-{A3CD5B9E-A16E-C669-4066-BC2A8A32CF69}" dt="2019-12-05T17:05:05.173" v="1212"/>
          <ac:picMkLst>
            <pc:docMk/>
            <pc:sldMk cId="657921110" sldId="650"/>
            <ac:picMk id="15" creationId="{E5E27C01-5194-4CA3-B01D-61F6A805B049}"/>
          </ac:picMkLst>
        </pc:picChg>
      </pc:sldChg>
    </pc:docChg>
  </pc:docChgLst>
  <pc:docChgLst>
    <pc:chgData name="Ghada ROSEMBLY" userId="S::ghada.rosembly@niji.fr::ac4a781e-1554-437c-921f-680af9986c83" providerId="AD" clId="Web-{84E3E81C-5BE4-849B-403C-4825417620D7}"/>
    <pc:docChg chg="addSld delSld modSld sldOrd modSection">
      <pc:chgData name="Ghada ROSEMBLY" userId="S::ghada.rosembly@niji.fr::ac4a781e-1554-437c-921f-680af9986c83" providerId="AD" clId="Web-{84E3E81C-5BE4-849B-403C-4825417620D7}" dt="2019-12-04T15:13:41.673" v="907"/>
      <pc:docMkLst>
        <pc:docMk/>
      </pc:docMkLst>
      <pc:sldChg chg="addSp modSp">
        <pc:chgData name="Ghada ROSEMBLY" userId="S::ghada.rosembly@niji.fr::ac4a781e-1554-437c-921f-680af9986c83" providerId="AD" clId="Web-{84E3E81C-5BE4-849B-403C-4825417620D7}" dt="2019-12-04T15:04:24.473" v="803" actId="20577"/>
        <pc:sldMkLst>
          <pc:docMk/>
          <pc:sldMk cId="2612105337" sldId="334"/>
        </pc:sldMkLst>
        <pc:spChg chg="add mod">
          <ac:chgData name="Ghada ROSEMBLY" userId="S::ghada.rosembly@niji.fr::ac4a781e-1554-437c-921f-680af9986c83" providerId="AD" clId="Web-{84E3E81C-5BE4-849B-403C-4825417620D7}" dt="2019-12-04T15:04:24.473" v="803" actId="20577"/>
          <ac:spMkLst>
            <pc:docMk/>
            <pc:sldMk cId="2612105337" sldId="334"/>
            <ac:spMk id="2" creationId="{0DAB2CFE-6E43-4005-8EAF-28B9D1587C32}"/>
          </ac:spMkLst>
        </pc:spChg>
        <pc:picChg chg="mod">
          <ac:chgData name="Ghada ROSEMBLY" userId="S::ghada.rosembly@niji.fr::ac4a781e-1554-437c-921f-680af9986c83" providerId="AD" clId="Web-{84E3E81C-5BE4-849B-403C-4825417620D7}" dt="2019-12-04T15:01:24.255" v="792" actId="1076"/>
          <ac:picMkLst>
            <pc:docMk/>
            <pc:sldMk cId="2612105337" sldId="334"/>
            <ac:picMk id="6" creationId="{35229637-EA18-4047-AA45-292EEF5FEE10}"/>
          </ac:picMkLst>
        </pc:picChg>
      </pc:sldChg>
      <pc:sldChg chg="addSp delSp modSp">
        <pc:chgData name="Ghada ROSEMBLY" userId="S::ghada.rosembly@niji.fr::ac4a781e-1554-437c-921f-680af9986c83" providerId="AD" clId="Web-{84E3E81C-5BE4-849B-403C-4825417620D7}" dt="2019-12-04T15:04:42.551" v="810"/>
        <pc:sldMkLst>
          <pc:docMk/>
          <pc:sldMk cId="489799411" sldId="335"/>
        </pc:sldMkLst>
        <pc:spChg chg="add del mod">
          <ac:chgData name="Ghada ROSEMBLY" userId="S::ghada.rosembly@niji.fr::ac4a781e-1554-437c-921f-680af9986c83" providerId="AD" clId="Web-{84E3E81C-5BE4-849B-403C-4825417620D7}" dt="2019-12-04T15:04:34.270" v="807"/>
          <ac:spMkLst>
            <pc:docMk/>
            <pc:sldMk cId="489799411" sldId="335"/>
            <ac:spMk id="2" creationId="{12024FE2-AF14-43AB-9086-08838C5281A9}"/>
          </ac:spMkLst>
        </pc:spChg>
        <pc:spChg chg="add del">
          <ac:chgData name="Ghada ROSEMBLY" userId="S::ghada.rosembly@niji.fr::ac4a781e-1554-437c-921f-680af9986c83" providerId="AD" clId="Web-{84E3E81C-5BE4-849B-403C-4825417620D7}" dt="2019-12-04T15:04:42.223" v="809"/>
          <ac:spMkLst>
            <pc:docMk/>
            <pc:sldMk cId="489799411" sldId="335"/>
            <ac:spMk id="5" creationId="{74E57E8E-0F45-48FE-9B32-FF23700D19D0}"/>
          </ac:spMkLst>
        </pc:spChg>
        <pc:spChg chg="add">
          <ac:chgData name="Ghada ROSEMBLY" userId="S::ghada.rosembly@niji.fr::ac4a781e-1554-437c-921f-680af9986c83" providerId="AD" clId="Web-{84E3E81C-5BE4-849B-403C-4825417620D7}" dt="2019-12-04T15:04:42.551" v="810"/>
          <ac:spMkLst>
            <pc:docMk/>
            <pc:sldMk cId="489799411" sldId="335"/>
            <ac:spMk id="7" creationId="{80F90503-3F4A-4B9D-88D3-6304FDB3920F}"/>
          </ac:spMkLst>
        </pc:spChg>
        <pc:picChg chg="mod">
          <ac:chgData name="Ghada ROSEMBLY" userId="S::ghada.rosembly@niji.fr::ac4a781e-1554-437c-921f-680af9986c83" providerId="AD" clId="Web-{84E3E81C-5BE4-849B-403C-4825417620D7}" dt="2019-12-04T15:01:30.818" v="793" actId="1076"/>
          <ac:picMkLst>
            <pc:docMk/>
            <pc:sldMk cId="489799411" sldId="335"/>
            <ac:picMk id="73731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84E3E81C-5BE4-849B-403C-4825417620D7}" dt="2019-12-04T15:13:20.657" v="896" actId="1076"/>
        <pc:sldMkLst>
          <pc:docMk/>
          <pc:sldMk cId="2517487860" sldId="336"/>
        </pc:sldMkLst>
        <pc:spChg chg="mod">
          <ac:chgData name="Ghada ROSEMBLY" userId="S::ghada.rosembly@niji.fr::ac4a781e-1554-437c-921f-680af9986c83" providerId="AD" clId="Web-{84E3E81C-5BE4-849B-403C-4825417620D7}" dt="2019-12-04T15:12:23.095" v="888" actId="1076"/>
          <ac:spMkLst>
            <pc:docMk/>
            <pc:sldMk cId="2517487860" sldId="336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84E3E81C-5BE4-849B-403C-4825417620D7}" dt="2019-12-04T15:04:45.614" v="811"/>
          <ac:spMkLst>
            <pc:docMk/>
            <pc:sldMk cId="2517487860" sldId="336"/>
            <ac:spMk id="5" creationId="{AE9F05D7-6D52-4521-988F-6A217FA2ED74}"/>
          </ac:spMkLst>
        </pc:spChg>
        <pc:spChg chg="add mod">
          <ac:chgData name="Ghada ROSEMBLY" userId="S::ghada.rosembly@niji.fr::ac4a781e-1554-437c-921f-680af9986c83" providerId="AD" clId="Web-{84E3E81C-5BE4-849B-403C-4825417620D7}" dt="2019-12-04T15:13:10.001" v="892" actId="1076"/>
          <ac:spMkLst>
            <pc:docMk/>
            <pc:sldMk cId="2517487860" sldId="336"/>
            <ac:spMk id="7" creationId="{F45AE68B-8A8D-4EC8-8BC7-27CFA7BA54FE}"/>
          </ac:spMkLst>
        </pc:spChg>
        <pc:picChg chg="mod">
          <ac:chgData name="Ghada ROSEMBLY" userId="S::ghada.rosembly@niji.fr::ac4a781e-1554-437c-921f-680af9986c83" providerId="AD" clId="Web-{84E3E81C-5BE4-849B-403C-4825417620D7}" dt="2019-12-04T15:13:20.657" v="896" actId="1076"/>
          <ac:picMkLst>
            <pc:docMk/>
            <pc:sldMk cId="2517487860" sldId="336"/>
            <ac:picMk id="2" creationId="{00000000-0000-0000-0000-000000000000}"/>
          </ac:picMkLst>
        </pc:picChg>
        <pc:picChg chg="add mod">
          <ac:chgData name="Ghada ROSEMBLY" userId="S::ghada.rosembly@niji.fr::ac4a781e-1554-437c-921f-680af9986c83" providerId="AD" clId="Web-{84E3E81C-5BE4-849B-403C-4825417620D7}" dt="2019-12-04T15:13:18.235" v="895" actId="1076"/>
          <ac:picMkLst>
            <pc:docMk/>
            <pc:sldMk cId="2517487860" sldId="336"/>
            <ac:picMk id="9" creationId="{F6CF8727-C723-4F12-ACE5-D05F4EA7ED7A}"/>
          </ac:picMkLst>
        </pc:picChg>
      </pc:sldChg>
      <pc:sldChg chg="addSp delSp modSp del">
        <pc:chgData name="Ghada ROSEMBLY" userId="S::ghada.rosembly@niji.fr::ac4a781e-1554-437c-921f-680af9986c83" providerId="AD" clId="Web-{84E3E81C-5BE4-849B-403C-4825417620D7}" dt="2019-12-04T15:13:24.391" v="897"/>
        <pc:sldMkLst>
          <pc:docMk/>
          <pc:sldMk cId="2253324015" sldId="337"/>
        </pc:sldMkLst>
        <pc:spChg chg="add">
          <ac:chgData name="Ghada ROSEMBLY" userId="S::ghada.rosembly@niji.fr::ac4a781e-1554-437c-921f-680af9986c83" providerId="AD" clId="Web-{84E3E81C-5BE4-849B-403C-4825417620D7}" dt="2019-12-04T15:04:48.676" v="812"/>
          <ac:spMkLst>
            <pc:docMk/>
            <pc:sldMk cId="2253324015" sldId="337"/>
            <ac:spMk id="2" creationId="{BDB93990-22E2-4E9A-BBAF-D7497546C20D}"/>
          </ac:spMkLst>
        </pc:spChg>
        <pc:spChg chg="mod">
          <ac:chgData name="Ghada ROSEMBLY" userId="S::ghada.rosembly@niji.fr::ac4a781e-1554-437c-921f-680af9986c83" providerId="AD" clId="Web-{84E3E81C-5BE4-849B-403C-4825417620D7}" dt="2019-12-04T15:12:03.642" v="883" actId="1076"/>
          <ac:spMkLst>
            <pc:docMk/>
            <pc:sldMk cId="2253324015" sldId="337"/>
            <ac:spMk id="3" creationId="{00000000-0000-0000-0000-000000000000}"/>
          </ac:spMkLst>
        </pc:spChg>
        <pc:picChg chg="del mod">
          <ac:chgData name="Ghada ROSEMBLY" userId="S::ghada.rosembly@niji.fr::ac4a781e-1554-437c-921f-680af9986c83" providerId="AD" clId="Web-{84E3E81C-5BE4-849B-403C-4825417620D7}" dt="2019-12-04T15:13:14.017" v="893"/>
          <ac:picMkLst>
            <pc:docMk/>
            <pc:sldMk cId="2253324015" sldId="337"/>
            <ac:picMk id="74754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84E3E81C-5BE4-849B-403C-4825417620D7}" dt="2019-12-04T15:13:39.235" v="905" actId="20577"/>
        <pc:sldMkLst>
          <pc:docMk/>
          <pc:sldMk cId="852250631" sldId="338"/>
        </pc:sldMkLst>
        <pc:spChg chg="add">
          <ac:chgData name="Ghada ROSEMBLY" userId="S::ghada.rosembly@niji.fr::ac4a781e-1554-437c-921f-680af9986c83" providerId="AD" clId="Web-{84E3E81C-5BE4-849B-403C-4825417620D7}" dt="2019-12-04T15:04:50.738" v="813"/>
          <ac:spMkLst>
            <pc:docMk/>
            <pc:sldMk cId="852250631" sldId="338"/>
            <ac:spMk id="2" creationId="{2B201BF8-20E7-448C-92FA-121D41DD0144}"/>
          </ac:spMkLst>
        </pc:spChg>
        <pc:spChg chg="mod">
          <ac:chgData name="Ghada ROSEMBLY" userId="S::ghada.rosembly@niji.fr::ac4a781e-1554-437c-921f-680af9986c83" providerId="AD" clId="Web-{84E3E81C-5BE4-849B-403C-4825417620D7}" dt="2019-12-04T15:13:39.235" v="905" actId="20577"/>
          <ac:spMkLst>
            <pc:docMk/>
            <pc:sldMk cId="852250631" sldId="338"/>
            <ac:spMk id="3" creationId="{00000000-0000-0000-0000-000000000000}"/>
          </ac:spMkLst>
        </pc:spChg>
      </pc:sldChg>
      <pc:sldChg chg="addSp modSp del">
        <pc:chgData name="Ghada ROSEMBLY" userId="S::ghada.rosembly@niji.fr::ac4a781e-1554-437c-921f-680af9986c83" providerId="AD" clId="Web-{84E3E81C-5BE4-849B-403C-4825417620D7}" dt="2019-12-04T15:13:41.673" v="907"/>
        <pc:sldMkLst>
          <pc:docMk/>
          <pc:sldMk cId="1732236995" sldId="339"/>
        </pc:sldMkLst>
        <pc:spChg chg="mod">
          <ac:chgData name="Ghada ROSEMBLY" userId="S::ghada.rosembly@niji.fr::ac4a781e-1554-437c-921f-680af9986c83" providerId="AD" clId="Web-{84E3E81C-5BE4-849B-403C-4825417620D7}" dt="2019-12-04T15:13:34.048" v="899" actId="20577"/>
          <ac:spMkLst>
            <pc:docMk/>
            <pc:sldMk cId="1732236995" sldId="339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84E3E81C-5BE4-849B-403C-4825417620D7}" dt="2019-12-04T15:04:53.363" v="814"/>
          <ac:spMkLst>
            <pc:docMk/>
            <pc:sldMk cId="1732236995" sldId="339"/>
            <ac:spMk id="3" creationId="{E0E95DFD-B716-47D3-8389-B17F9F51F2C0}"/>
          </ac:spMkLst>
        </pc:spChg>
      </pc:sldChg>
      <pc:sldChg chg="addSp delSp modSp">
        <pc:chgData name="Ghada ROSEMBLY" userId="S::ghada.rosembly@niji.fr::ac4a781e-1554-437c-921f-680af9986c83" providerId="AD" clId="Web-{84E3E81C-5BE4-849B-403C-4825417620D7}" dt="2019-12-04T15:10:54.439" v="881" actId="1076"/>
        <pc:sldMkLst>
          <pc:docMk/>
          <pc:sldMk cId="620120999" sldId="340"/>
        </pc:sldMkLst>
        <pc:spChg chg="mod">
          <ac:chgData name="Ghada ROSEMBLY" userId="S::ghada.rosembly@niji.fr::ac4a781e-1554-437c-921f-680af9986c83" providerId="AD" clId="Web-{84E3E81C-5BE4-849B-403C-4825417620D7}" dt="2019-12-04T15:10:03.127" v="862" actId="20577"/>
          <ac:spMkLst>
            <pc:docMk/>
            <pc:sldMk cId="620120999" sldId="340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84E3E81C-5BE4-849B-403C-4825417620D7}" dt="2019-12-04T15:04:56.363" v="815"/>
          <ac:spMkLst>
            <pc:docMk/>
            <pc:sldMk cId="620120999" sldId="340"/>
            <ac:spMk id="3" creationId="{390836A2-A947-45F9-B94B-BA8EF95FB62A}"/>
          </ac:spMkLst>
        </pc:spChg>
        <pc:picChg chg="add del mod">
          <ac:chgData name="Ghada ROSEMBLY" userId="S::ghada.rosembly@niji.fr::ac4a781e-1554-437c-921f-680af9986c83" providerId="AD" clId="Web-{84E3E81C-5BE4-849B-403C-4825417620D7}" dt="2019-12-04T15:10:17.986" v="869"/>
          <ac:picMkLst>
            <pc:docMk/>
            <pc:sldMk cId="620120999" sldId="340"/>
            <ac:picMk id="6" creationId="{F7799550-D800-4B6B-A860-D2F40E404271}"/>
          </ac:picMkLst>
        </pc:picChg>
        <pc:picChg chg="mod">
          <ac:chgData name="Ghada ROSEMBLY" userId="S::ghada.rosembly@niji.fr::ac4a781e-1554-437c-921f-680af9986c83" providerId="AD" clId="Web-{84E3E81C-5BE4-849B-403C-4825417620D7}" dt="2019-12-04T15:10:54.439" v="881" actId="1076"/>
          <ac:picMkLst>
            <pc:docMk/>
            <pc:sldMk cId="620120999" sldId="340"/>
            <ac:picMk id="77826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84E3E81C-5BE4-849B-403C-4825417620D7}" dt="2019-12-04T15:10:41.674" v="880" actId="1076"/>
        <pc:sldMkLst>
          <pc:docMk/>
          <pc:sldMk cId="1318256452" sldId="341"/>
        </pc:sldMkLst>
        <pc:spChg chg="mod">
          <ac:chgData name="Ghada ROSEMBLY" userId="S::ghada.rosembly@niji.fr::ac4a781e-1554-437c-921f-680af9986c83" providerId="AD" clId="Web-{84E3E81C-5BE4-849B-403C-4825417620D7}" dt="2019-12-04T15:10:37.346" v="878" actId="1076"/>
          <ac:spMkLst>
            <pc:docMk/>
            <pc:sldMk cId="1318256452" sldId="341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84E3E81C-5BE4-849B-403C-4825417620D7}" dt="2019-12-04T15:04:59.504" v="816"/>
          <ac:spMkLst>
            <pc:docMk/>
            <pc:sldMk cId="1318256452" sldId="341"/>
            <ac:spMk id="3" creationId="{028F9677-5C9E-48CE-BD30-AED6F610F5C8}"/>
          </ac:spMkLst>
        </pc:spChg>
        <pc:picChg chg="mod">
          <ac:chgData name="Ghada ROSEMBLY" userId="S::ghada.rosembly@niji.fr::ac4a781e-1554-437c-921f-680af9986c83" providerId="AD" clId="Web-{84E3E81C-5BE4-849B-403C-4825417620D7}" dt="2019-12-04T15:10:41.674" v="880" actId="1076"/>
          <ac:picMkLst>
            <pc:docMk/>
            <pc:sldMk cId="1318256452" sldId="341"/>
            <ac:picMk id="7" creationId="{21D20FE8-98DA-4D41-82CE-BC8F1A71BCAB}"/>
          </ac:picMkLst>
        </pc:picChg>
      </pc:sldChg>
      <pc:sldChg chg="addSp modSp">
        <pc:chgData name="Ghada ROSEMBLY" userId="S::ghada.rosembly@niji.fr::ac4a781e-1554-437c-921f-680af9986c83" providerId="AD" clId="Web-{84E3E81C-5BE4-849B-403C-4825417620D7}" dt="2019-12-04T14:27:34.940" v="128" actId="1076"/>
        <pc:sldMkLst>
          <pc:docMk/>
          <pc:sldMk cId="2917416241" sldId="529"/>
        </pc:sldMkLst>
        <pc:spChg chg="add mod">
          <ac:chgData name="Ghada ROSEMBLY" userId="S::ghada.rosembly@niji.fr::ac4a781e-1554-437c-921f-680af9986c83" providerId="AD" clId="Web-{84E3E81C-5BE4-849B-403C-4825417620D7}" dt="2019-12-04T14:26:51.472" v="121" actId="14100"/>
          <ac:spMkLst>
            <pc:docMk/>
            <pc:sldMk cId="2917416241" sldId="529"/>
            <ac:spMk id="3" creationId="{1E935D54-DC54-4F97-A4CA-ED3118CF8186}"/>
          </ac:spMkLst>
        </pc:spChg>
        <pc:spChg chg="mod">
          <ac:chgData name="Ghada ROSEMBLY" userId="S::ghada.rosembly@niji.fr::ac4a781e-1554-437c-921f-680af9986c83" providerId="AD" clId="Web-{84E3E81C-5BE4-849B-403C-4825417620D7}" dt="2019-12-04T14:21:28.333" v="96" actId="1076"/>
          <ac:spMkLst>
            <pc:docMk/>
            <pc:sldMk cId="2917416241" sldId="529"/>
            <ac:spMk id="4" creationId="{2ECE76B8-779E-49D5-926A-3BB7948D23C5}"/>
          </ac:spMkLst>
        </pc:spChg>
        <pc:spChg chg="add mod">
          <ac:chgData name="Ghada ROSEMBLY" userId="S::ghada.rosembly@niji.fr::ac4a781e-1554-437c-921f-680af9986c83" providerId="AD" clId="Web-{84E3E81C-5BE4-849B-403C-4825417620D7}" dt="2019-12-04T14:26:55.878" v="122" actId="1076"/>
          <ac:spMkLst>
            <pc:docMk/>
            <pc:sldMk cId="2917416241" sldId="529"/>
            <ac:spMk id="6" creationId="{03F8ED45-B626-4C85-904C-88161A79DF39}"/>
          </ac:spMkLst>
        </pc:spChg>
        <pc:picChg chg="mod">
          <ac:chgData name="Ghada ROSEMBLY" userId="S::ghada.rosembly@niji.fr::ac4a781e-1554-437c-921f-680af9986c83" providerId="AD" clId="Web-{84E3E81C-5BE4-849B-403C-4825417620D7}" dt="2019-12-04T14:27:34.940" v="128" actId="1076"/>
          <ac:picMkLst>
            <pc:docMk/>
            <pc:sldMk cId="2917416241" sldId="529"/>
            <ac:picMk id="5" creationId="{269F1261-14CD-4063-8053-4BF37D773660}"/>
          </ac:picMkLst>
        </pc:picChg>
      </pc:sldChg>
      <pc:sldChg chg="addSp delSp modSp">
        <pc:chgData name="Ghada ROSEMBLY" userId="S::ghada.rosembly@niji.fr::ac4a781e-1554-437c-921f-680af9986c83" providerId="AD" clId="Web-{84E3E81C-5BE4-849B-403C-4825417620D7}" dt="2019-12-04T14:53:40.915" v="413" actId="14100"/>
        <pc:sldMkLst>
          <pc:docMk/>
          <pc:sldMk cId="1958342409" sldId="531"/>
        </pc:sldMkLst>
        <pc:spChg chg="mod">
          <ac:chgData name="Ghada ROSEMBLY" userId="S::ghada.rosembly@niji.fr::ac4a781e-1554-437c-921f-680af9986c83" providerId="AD" clId="Web-{84E3E81C-5BE4-849B-403C-4825417620D7}" dt="2019-12-04T14:53:33.711" v="409" actId="20577"/>
          <ac:spMkLst>
            <pc:docMk/>
            <pc:sldMk cId="1958342409" sldId="531"/>
            <ac:spMk id="3" creationId="{00000000-0000-0000-0000-000000000000}"/>
          </ac:spMkLst>
        </pc:spChg>
        <pc:spChg chg="add mod">
          <ac:chgData name="Ghada ROSEMBLY" userId="S::ghada.rosembly@niji.fr::ac4a781e-1554-437c-921f-680af9986c83" providerId="AD" clId="Web-{84E3E81C-5BE4-849B-403C-4825417620D7}" dt="2019-12-04T14:53:40.915" v="413" actId="14100"/>
          <ac:spMkLst>
            <pc:docMk/>
            <pc:sldMk cId="1958342409" sldId="531"/>
            <ac:spMk id="4" creationId="{2FA02B1C-C58F-4BD5-8E1D-94F2493C0928}"/>
          </ac:spMkLst>
        </pc:spChg>
        <pc:spChg chg="del">
          <ac:chgData name="Ghada ROSEMBLY" userId="S::ghada.rosembly@niji.fr::ac4a781e-1554-437c-921f-680af9986c83" providerId="AD" clId="Web-{84E3E81C-5BE4-849B-403C-4825417620D7}" dt="2019-12-04T13:48:32.231" v="76"/>
          <ac:spMkLst>
            <pc:docMk/>
            <pc:sldMk cId="1958342409" sldId="531"/>
            <ac:spMk id="6" creationId="{7AB853EC-3319-4BC3-8210-E3964A24935B}"/>
          </ac:spMkLst>
        </pc:spChg>
        <pc:spChg chg="add del mod">
          <ac:chgData name="Ghada ROSEMBLY" userId="S::ghada.rosembly@niji.fr::ac4a781e-1554-437c-921f-680af9986c83" providerId="AD" clId="Web-{84E3E81C-5BE4-849B-403C-4825417620D7}" dt="2019-12-04T14:47:08.230" v="226"/>
          <ac:spMkLst>
            <pc:docMk/>
            <pc:sldMk cId="1958342409" sldId="531"/>
            <ac:spMk id="12" creationId="{8178E0DC-8B5E-479B-9F51-9D095C07C19F}"/>
          </ac:spMkLst>
        </pc:spChg>
        <pc:spChg chg="add del mod">
          <ac:chgData name="Ghada ROSEMBLY" userId="S::ghada.rosembly@niji.fr::ac4a781e-1554-437c-921f-680af9986c83" providerId="AD" clId="Web-{84E3E81C-5BE4-849B-403C-4825417620D7}" dt="2019-12-04T14:47:08.230" v="225"/>
          <ac:spMkLst>
            <pc:docMk/>
            <pc:sldMk cId="1958342409" sldId="531"/>
            <ac:spMk id="13" creationId="{99D17549-4533-464B-9448-A48C1E6DA13F}"/>
          </ac:spMkLst>
        </pc:spChg>
        <pc:picChg chg="mod">
          <ac:chgData name="Ghada ROSEMBLY" userId="S::ghada.rosembly@niji.fr::ac4a781e-1554-437c-921f-680af9986c83" providerId="AD" clId="Web-{84E3E81C-5BE4-849B-403C-4825417620D7}" dt="2019-12-04T14:53:38.680" v="412" actId="1076"/>
          <ac:picMkLst>
            <pc:docMk/>
            <pc:sldMk cId="1958342409" sldId="531"/>
            <ac:picMk id="2" creationId="{FAD8B205-DCC3-4018-A710-4BC5A2A2BD2D}"/>
          </ac:picMkLst>
        </pc:picChg>
        <pc:picChg chg="add del mod">
          <ac:chgData name="Ghada ROSEMBLY" userId="S::ghada.rosembly@niji.fr::ac4a781e-1554-437c-921f-680af9986c83" providerId="AD" clId="Web-{84E3E81C-5BE4-849B-403C-4825417620D7}" dt="2019-12-04T14:47:08.230" v="227"/>
          <ac:picMkLst>
            <pc:docMk/>
            <pc:sldMk cId="1958342409" sldId="531"/>
            <ac:picMk id="5" creationId="{3773D602-9537-418B-9800-6785F656D0B7}"/>
          </ac:picMkLst>
        </pc:picChg>
        <pc:picChg chg="add del mod">
          <ac:chgData name="Ghada ROSEMBLY" userId="S::ghada.rosembly@niji.fr::ac4a781e-1554-437c-921f-680af9986c83" providerId="AD" clId="Web-{84E3E81C-5BE4-849B-403C-4825417620D7}" dt="2019-12-04T13:47:12.808" v="33"/>
          <ac:picMkLst>
            <pc:docMk/>
            <pc:sldMk cId="1958342409" sldId="531"/>
            <ac:picMk id="10" creationId="{C70A964C-9F1C-43F8-A390-17CA6B75D072}"/>
          </ac:picMkLst>
        </pc:picChg>
      </pc:sldChg>
      <pc:sldChg chg="addSp delSp modSp">
        <pc:chgData name="Ghada ROSEMBLY" userId="S::ghada.rosembly@niji.fr::ac4a781e-1554-437c-921f-680af9986c83" providerId="AD" clId="Web-{84E3E81C-5BE4-849B-403C-4825417620D7}" dt="2019-12-04T14:55:45.445" v="497"/>
        <pc:sldMkLst>
          <pc:docMk/>
          <pc:sldMk cId="2016376588" sldId="532"/>
        </pc:sldMkLst>
        <pc:spChg chg="mod">
          <ac:chgData name="Ghada ROSEMBLY" userId="S::ghada.rosembly@niji.fr::ac4a781e-1554-437c-921f-680af9986c83" providerId="AD" clId="Web-{84E3E81C-5BE4-849B-403C-4825417620D7}" dt="2019-12-04T14:29:30.955" v="150" actId="20577"/>
          <ac:spMkLst>
            <pc:docMk/>
            <pc:sldMk cId="2016376588" sldId="532"/>
            <ac:spMk id="2" creationId="{E9FBD895-676F-4B71-BB32-F758F6FD6E97}"/>
          </ac:spMkLst>
        </pc:spChg>
        <pc:spChg chg="mod">
          <ac:chgData name="Ghada ROSEMBLY" userId="S::ghada.rosembly@niji.fr::ac4a781e-1554-437c-921f-680af9986c83" providerId="AD" clId="Web-{84E3E81C-5BE4-849B-403C-4825417620D7}" dt="2019-12-04T14:29:46.002" v="159" actId="20577"/>
          <ac:spMkLst>
            <pc:docMk/>
            <pc:sldMk cId="2016376588" sldId="532"/>
            <ac:spMk id="3" creationId="{C20A7921-BEFF-4A5B-8BA1-2CBE602C4B82}"/>
          </ac:spMkLst>
        </pc:spChg>
        <pc:spChg chg="add del mod">
          <ac:chgData name="Ghada ROSEMBLY" userId="S::ghada.rosembly@niji.fr::ac4a781e-1554-437c-921f-680af9986c83" providerId="AD" clId="Web-{84E3E81C-5BE4-849B-403C-4825417620D7}" dt="2019-12-04T14:29:58.814" v="164"/>
          <ac:spMkLst>
            <pc:docMk/>
            <pc:sldMk cId="2016376588" sldId="532"/>
            <ac:spMk id="4" creationId="{C9DB6ECB-B38D-4699-B6C8-061F270B6687}"/>
          </ac:spMkLst>
        </pc:spChg>
        <pc:spChg chg="add">
          <ac:chgData name="Ghada ROSEMBLY" userId="S::ghada.rosembly@niji.fr::ac4a781e-1554-437c-921f-680af9986c83" providerId="AD" clId="Web-{84E3E81C-5BE4-849B-403C-4825417620D7}" dt="2019-12-04T14:30:03.845" v="165"/>
          <ac:spMkLst>
            <pc:docMk/>
            <pc:sldMk cId="2016376588" sldId="532"/>
            <ac:spMk id="6" creationId="{62AC1F4B-2F5B-4B77-B9FB-4C0EBDE60552}"/>
          </ac:spMkLst>
        </pc:spChg>
        <pc:spChg chg="add del">
          <ac:chgData name="Ghada ROSEMBLY" userId="S::ghada.rosembly@niji.fr::ac4a781e-1554-437c-921f-680af9986c83" providerId="AD" clId="Web-{84E3E81C-5BE4-849B-403C-4825417620D7}" dt="2019-12-04T14:55:36.992" v="495"/>
          <ac:spMkLst>
            <pc:docMk/>
            <pc:sldMk cId="2016376588" sldId="532"/>
            <ac:spMk id="8" creationId="{488677CE-3C3E-452E-8C36-7D3402B76488}"/>
          </ac:spMkLst>
        </pc:spChg>
        <pc:spChg chg="add del">
          <ac:chgData name="Ghada ROSEMBLY" userId="S::ghada.rosembly@niji.fr::ac4a781e-1554-437c-921f-680af9986c83" providerId="AD" clId="Web-{84E3E81C-5BE4-849B-403C-4825417620D7}" dt="2019-12-04T14:55:45.445" v="497"/>
          <ac:spMkLst>
            <pc:docMk/>
            <pc:sldMk cId="2016376588" sldId="532"/>
            <ac:spMk id="10" creationId="{507EBE8D-018F-4A97-85B7-490F6A04249C}"/>
          </ac:spMkLst>
        </pc:spChg>
      </pc:sldChg>
      <pc:sldChg chg="delSp modSp">
        <pc:chgData name="Ghada ROSEMBLY" userId="S::ghada.rosembly@niji.fr::ac4a781e-1554-437c-921f-680af9986c83" providerId="AD" clId="Web-{84E3E81C-5BE4-849B-403C-4825417620D7}" dt="2019-12-04T15:06:36.910" v="827" actId="1076"/>
        <pc:sldMkLst>
          <pc:docMk/>
          <pc:sldMk cId="1148755240" sldId="535"/>
        </pc:sldMkLst>
        <pc:spChg chg="del mod">
          <ac:chgData name="Ghada ROSEMBLY" userId="S::ghada.rosembly@niji.fr::ac4a781e-1554-437c-921f-680af9986c83" providerId="AD" clId="Web-{84E3E81C-5BE4-849B-403C-4825417620D7}" dt="2019-12-04T15:05:26.176" v="819"/>
          <ac:spMkLst>
            <pc:docMk/>
            <pc:sldMk cId="1148755240" sldId="535"/>
            <ac:spMk id="4" creationId="{B2402A3D-431D-4C23-8B0E-21AE3B71326D}"/>
          </ac:spMkLst>
        </pc:spChg>
        <pc:spChg chg="del">
          <ac:chgData name="Ghada ROSEMBLY" userId="S::ghada.rosembly@niji.fr::ac4a781e-1554-437c-921f-680af9986c83" providerId="AD" clId="Web-{84E3E81C-5BE4-849B-403C-4825417620D7}" dt="2019-12-04T15:05:07.348" v="817"/>
          <ac:spMkLst>
            <pc:docMk/>
            <pc:sldMk cId="1148755240" sldId="535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84E3E81C-5BE4-849B-403C-4825417620D7}" dt="2019-12-04T15:06:36.910" v="827" actId="1076"/>
          <ac:spMkLst>
            <pc:docMk/>
            <pc:sldMk cId="1148755240" sldId="535"/>
            <ac:spMk id="9" creationId="{495080DB-1AB3-406B-A82B-FAD655DB1940}"/>
          </ac:spMkLst>
        </pc:spChg>
        <pc:picChg chg="mod">
          <ac:chgData name="Ghada ROSEMBLY" userId="S::ghada.rosembly@niji.fr::ac4a781e-1554-437c-921f-680af9986c83" providerId="AD" clId="Web-{84E3E81C-5BE4-849B-403C-4825417620D7}" dt="2019-12-04T15:06:30.628" v="824" actId="1076"/>
          <ac:picMkLst>
            <pc:docMk/>
            <pc:sldMk cId="1148755240" sldId="535"/>
            <ac:picMk id="10" creationId="{5DD03886-EF82-4C16-B454-EB472CA718B3}"/>
          </ac:picMkLst>
        </pc:picChg>
      </pc:sldChg>
      <pc:sldChg chg="modSp">
        <pc:chgData name="Ghada ROSEMBLY" userId="S::ghada.rosembly@niji.fr::ac4a781e-1554-437c-921f-680af9986c83" providerId="AD" clId="Web-{84E3E81C-5BE4-849B-403C-4825417620D7}" dt="2019-12-04T13:43:49.775" v="5" actId="20577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84E3E81C-5BE4-849B-403C-4825417620D7}" dt="2019-12-04T13:43:49.775" v="5" actId="20577"/>
          <ac:spMkLst>
            <pc:docMk/>
            <pc:sldMk cId="1247725427" sldId="552"/>
            <ac:spMk id="2" creationId="{C9B52974-47E0-4E14-BBEF-453DE7D7CDD3}"/>
          </ac:spMkLst>
        </pc:spChg>
      </pc:sldChg>
      <pc:sldChg chg="del">
        <pc:chgData name="Ghada ROSEMBLY" userId="S::ghada.rosembly@niji.fr::ac4a781e-1554-437c-921f-680af9986c83" providerId="AD" clId="Web-{84E3E81C-5BE4-849B-403C-4825417620D7}" dt="2019-12-04T14:19:44.693" v="84"/>
        <pc:sldMkLst>
          <pc:docMk/>
          <pc:sldMk cId="3560140889" sldId="574"/>
        </pc:sldMkLst>
      </pc:sldChg>
      <pc:sldChg chg="del">
        <pc:chgData name="Ghada ROSEMBLY" userId="S::ghada.rosembly@niji.fr::ac4a781e-1554-437c-921f-680af9986c83" providerId="AD" clId="Web-{84E3E81C-5BE4-849B-403C-4825417620D7}" dt="2019-12-04T14:19:44.693" v="83"/>
        <pc:sldMkLst>
          <pc:docMk/>
          <pc:sldMk cId="3350261054" sldId="575"/>
        </pc:sldMkLst>
      </pc:sldChg>
      <pc:sldChg chg="del">
        <pc:chgData name="Ghada ROSEMBLY" userId="S::ghada.rosembly@niji.fr::ac4a781e-1554-437c-921f-680af9986c83" providerId="AD" clId="Web-{84E3E81C-5BE4-849B-403C-4825417620D7}" dt="2019-12-04T14:58:12.007" v="516"/>
        <pc:sldMkLst>
          <pc:docMk/>
          <pc:sldMk cId="128632285" sldId="580"/>
        </pc:sldMkLst>
      </pc:sldChg>
      <pc:sldChg chg="add">
        <pc:chgData name="Ghada ROSEMBLY" userId="S::ghada.rosembly@niji.fr::ac4a781e-1554-437c-921f-680af9986c83" providerId="AD" clId="Web-{84E3E81C-5BE4-849B-403C-4825417620D7}" dt="2019-12-04T14:18:59.412" v="77"/>
        <pc:sldMkLst>
          <pc:docMk/>
          <pc:sldMk cId="2661394325" sldId="581"/>
        </pc:sldMkLst>
      </pc:sldChg>
      <pc:sldChg chg="add">
        <pc:chgData name="Ghada ROSEMBLY" userId="S::ghada.rosembly@niji.fr::ac4a781e-1554-437c-921f-680af9986c83" providerId="AD" clId="Web-{84E3E81C-5BE4-849B-403C-4825417620D7}" dt="2019-12-04T14:18:59.568" v="78"/>
        <pc:sldMkLst>
          <pc:docMk/>
          <pc:sldMk cId="2815283106" sldId="582"/>
        </pc:sldMkLst>
      </pc:sldChg>
      <pc:sldChg chg="delSp add">
        <pc:chgData name="Ghada ROSEMBLY" userId="S::ghada.rosembly@niji.fr::ac4a781e-1554-437c-921f-680af9986c83" providerId="AD" clId="Web-{84E3E81C-5BE4-849B-403C-4825417620D7}" dt="2019-12-04T14:19:22.537" v="82"/>
        <pc:sldMkLst>
          <pc:docMk/>
          <pc:sldMk cId="3761300601" sldId="583"/>
        </pc:sldMkLst>
        <pc:spChg chg="del">
          <ac:chgData name="Ghada ROSEMBLY" userId="S::ghada.rosembly@niji.fr::ac4a781e-1554-437c-921f-680af9986c83" providerId="AD" clId="Web-{84E3E81C-5BE4-849B-403C-4825417620D7}" dt="2019-12-04T14:19:22.537" v="82"/>
          <ac:spMkLst>
            <pc:docMk/>
            <pc:sldMk cId="3761300601" sldId="583"/>
            <ac:spMk id="6" creationId="{00000000-0000-0000-0000-000000000000}"/>
          </ac:spMkLst>
        </pc:spChg>
      </pc:sldChg>
      <pc:sldChg chg="add">
        <pc:chgData name="Ghada ROSEMBLY" userId="S::ghada.rosembly@niji.fr::ac4a781e-1554-437c-921f-680af9986c83" providerId="AD" clId="Web-{84E3E81C-5BE4-849B-403C-4825417620D7}" dt="2019-12-04T14:18:59.896" v="80"/>
        <pc:sldMkLst>
          <pc:docMk/>
          <pc:sldMk cId="2819743637" sldId="584"/>
        </pc:sldMkLst>
      </pc:sldChg>
      <pc:sldChg chg="add">
        <pc:chgData name="Ghada ROSEMBLY" userId="S::ghada.rosembly@niji.fr::ac4a781e-1554-437c-921f-680af9986c83" providerId="AD" clId="Web-{84E3E81C-5BE4-849B-403C-4825417620D7}" dt="2019-12-04T14:19:00.021" v="81"/>
        <pc:sldMkLst>
          <pc:docMk/>
          <pc:sldMk cId="2474321849" sldId="585"/>
        </pc:sldMkLst>
      </pc:sldChg>
      <pc:sldChg chg="add">
        <pc:chgData name="Ghada ROSEMBLY" userId="S::ghada.rosembly@niji.fr::ac4a781e-1554-437c-921f-680af9986c83" providerId="AD" clId="Web-{84E3E81C-5BE4-849B-403C-4825417620D7}" dt="2019-12-04T14:20:15.083" v="85"/>
        <pc:sldMkLst>
          <pc:docMk/>
          <pc:sldMk cId="3906056780" sldId="586"/>
        </pc:sldMkLst>
      </pc:sldChg>
      <pc:sldChg chg="modSp add">
        <pc:chgData name="Ghada ROSEMBLY" userId="S::ghada.rosembly@niji.fr::ac4a781e-1554-437c-921f-680af9986c83" providerId="AD" clId="Web-{84E3E81C-5BE4-849B-403C-4825417620D7}" dt="2019-12-04T14:21:54.489" v="98" actId="14100"/>
        <pc:sldMkLst>
          <pc:docMk/>
          <pc:sldMk cId="2112499525" sldId="587"/>
        </pc:sldMkLst>
        <pc:spChg chg="mod">
          <ac:chgData name="Ghada ROSEMBLY" userId="S::ghada.rosembly@niji.fr::ac4a781e-1554-437c-921f-680af9986c83" providerId="AD" clId="Web-{84E3E81C-5BE4-849B-403C-4825417620D7}" dt="2019-12-04T14:21:54.489" v="98" actId="14100"/>
          <ac:spMkLst>
            <pc:docMk/>
            <pc:sldMk cId="2112499525" sldId="587"/>
            <ac:spMk id="3" creationId="{00000000-0000-0000-0000-000000000000}"/>
          </ac:spMkLst>
        </pc:spChg>
      </pc:sldChg>
      <pc:sldChg chg="add del">
        <pc:chgData name="Ghada ROSEMBLY" userId="S::ghada.rosembly@niji.fr::ac4a781e-1554-437c-921f-680af9986c83" providerId="AD" clId="Web-{84E3E81C-5BE4-849B-403C-4825417620D7}" dt="2019-12-04T14:20:31.865" v="91"/>
        <pc:sldMkLst>
          <pc:docMk/>
          <pc:sldMk cId="2004808136" sldId="588"/>
        </pc:sldMkLst>
      </pc:sldChg>
      <pc:sldChg chg="addSp delSp modSp add">
        <pc:chgData name="Ghada ROSEMBLY" userId="S::ghada.rosembly@niji.fr::ac4a781e-1554-437c-921f-680af9986c83" providerId="AD" clId="Web-{84E3E81C-5BE4-849B-403C-4825417620D7}" dt="2019-12-04T14:26:13.394" v="113" actId="1076"/>
        <pc:sldMkLst>
          <pc:docMk/>
          <pc:sldMk cId="772115455" sldId="589"/>
        </pc:sldMkLst>
        <pc:spChg chg="mod">
          <ac:chgData name="Ghada ROSEMBLY" userId="S::ghada.rosembly@niji.fr::ac4a781e-1554-437c-921f-680af9986c83" providerId="AD" clId="Web-{84E3E81C-5BE4-849B-403C-4825417620D7}" dt="2019-12-04T14:24:32.472" v="104" actId="20577"/>
          <ac:spMkLst>
            <pc:docMk/>
            <pc:sldMk cId="772115455" sldId="589"/>
            <ac:spMk id="4" creationId="{D214B036-9613-465A-A145-162FEA9B26FC}"/>
          </ac:spMkLst>
        </pc:spChg>
        <pc:spChg chg="add del">
          <ac:chgData name="Ghada ROSEMBLY" userId="S::ghada.rosembly@niji.fr::ac4a781e-1554-437c-921f-680af9986c83" providerId="AD" clId="Web-{84E3E81C-5BE4-849B-403C-4825417620D7}" dt="2019-12-04T14:25:14.738" v="106"/>
          <ac:spMkLst>
            <pc:docMk/>
            <pc:sldMk cId="772115455" sldId="589"/>
            <ac:spMk id="5" creationId="{99F7DEBE-86BC-4FB8-9351-97687AF248F5}"/>
          </ac:spMkLst>
        </pc:spChg>
        <pc:picChg chg="add mod">
          <ac:chgData name="Ghada ROSEMBLY" userId="S::ghada.rosembly@niji.fr::ac4a781e-1554-437c-921f-680af9986c83" providerId="AD" clId="Web-{84E3E81C-5BE4-849B-403C-4825417620D7}" dt="2019-12-04T14:25:53.222" v="111"/>
          <ac:picMkLst>
            <pc:docMk/>
            <pc:sldMk cId="772115455" sldId="589"/>
            <ac:picMk id="6" creationId="{C12EAA22-57AA-4F50-BB72-1A207271DB71}"/>
          </ac:picMkLst>
        </pc:picChg>
        <pc:picChg chg="add mod">
          <ac:chgData name="Ghada ROSEMBLY" userId="S::ghada.rosembly@niji.fr::ac4a781e-1554-437c-921f-680af9986c83" providerId="AD" clId="Web-{84E3E81C-5BE4-849B-403C-4825417620D7}" dt="2019-12-04T14:26:13.394" v="113" actId="1076"/>
          <ac:picMkLst>
            <pc:docMk/>
            <pc:sldMk cId="772115455" sldId="589"/>
            <ac:picMk id="8" creationId="{7E117B52-C548-4211-859D-EBCFD6D17CE7}"/>
          </ac:picMkLst>
        </pc:picChg>
      </pc:sldChg>
      <pc:sldChg chg="add">
        <pc:chgData name="Ghada ROSEMBLY" userId="S::ghada.rosembly@niji.fr::ac4a781e-1554-437c-921f-680af9986c83" providerId="AD" clId="Web-{84E3E81C-5BE4-849B-403C-4825417620D7}" dt="2019-12-04T14:20:15.693" v="89"/>
        <pc:sldMkLst>
          <pc:docMk/>
          <pc:sldMk cId="89386591" sldId="590"/>
        </pc:sldMkLst>
      </pc:sldChg>
      <pc:sldChg chg="add">
        <pc:chgData name="Ghada ROSEMBLY" userId="S::ghada.rosembly@niji.fr::ac4a781e-1554-437c-921f-680af9986c83" providerId="AD" clId="Web-{84E3E81C-5BE4-849B-403C-4825417620D7}" dt="2019-12-04T14:20:15.865" v="90"/>
        <pc:sldMkLst>
          <pc:docMk/>
          <pc:sldMk cId="3695747669" sldId="591"/>
        </pc:sldMkLst>
      </pc:sldChg>
      <pc:sldChg chg="addSp delSp modSp add ord replId">
        <pc:chgData name="Ghada ROSEMBLY" userId="S::ghada.rosembly@niji.fr::ac4a781e-1554-437c-921f-680af9986c83" providerId="AD" clId="Web-{84E3E81C-5BE4-849B-403C-4825417620D7}" dt="2019-12-04T14:57:37.976" v="510" actId="1076"/>
        <pc:sldMkLst>
          <pc:docMk/>
          <pc:sldMk cId="310312589" sldId="592"/>
        </pc:sldMkLst>
        <pc:spChg chg="del">
          <ac:chgData name="Ghada ROSEMBLY" userId="S::ghada.rosembly@niji.fr::ac4a781e-1554-437c-921f-680af9986c83" providerId="AD" clId="Web-{84E3E81C-5BE4-849B-403C-4825417620D7}" dt="2019-12-04T14:56:46.507" v="500"/>
          <ac:spMkLst>
            <pc:docMk/>
            <pc:sldMk cId="310312589" sldId="592"/>
            <ac:spMk id="3" creationId="{00000000-0000-0000-0000-000000000000}"/>
          </ac:spMkLst>
        </pc:spChg>
        <pc:spChg chg="del">
          <ac:chgData name="Ghada ROSEMBLY" userId="S::ghada.rosembly@niji.fr::ac4a781e-1554-437c-921f-680af9986c83" providerId="AD" clId="Web-{84E3E81C-5BE4-849B-403C-4825417620D7}" dt="2019-12-04T14:56:54.163" v="504"/>
          <ac:spMkLst>
            <pc:docMk/>
            <pc:sldMk cId="310312589" sldId="592"/>
            <ac:spMk id="4" creationId="{2FA02B1C-C58F-4BD5-8E1D-94F2493C0928}"/>
          </ac:spMkLst>
        </pc:spChg>
        <pc:spChg chg="mod">
          <ac:chgData name="Ghada ROSEMBLY" userId="S::ghada.rosembly@niji.fr::ac4a781e-1554-437c-921f-680af9986c83" providerId="AD" clId="Web-{84E3E81C-5BE4-849B-403C-4825417620D7}" dt="2019-12-04T14:55:21.602" v="491" actId="20577"/>
          <ac:spMkLst>
            <pc:docMk/>
            <pc:sldMk cId="310312589" sldId="592"/>
            <ac:spMk id="8" creationId="{677FD87D-E5C0-465F-ACA7-4EC7535A274A}"/>
          </ac:spMkLst>
        </pc:spChg>
        <pc:spChg chg="del">
          <ac:chgData name="Ghada ROSEMBLY" userId="S::ghada.rosembly@niji.fr::ac4a781e-1554-437c-921f-680af9986c83" providerId="AD" clId="Web-{84E3E81C-5BE4-849B-403C-4825417620D7}" dt="2019-12-04T14:56:51.335" v="502"/>
          <ac:spMkLst>
            <pc:docMk/>
            <pc:sldMk cId="310312589" sldId="592"/>
            <ac:spMk id="12" creationId="{8178E0DC-8B5E-479B-9F51-9D095C07C19F}"/>
          </ac:spMkLst>
        </pc:spChg>
        <pc:spChg chg="del">
          <ac:chgData name="Ghada ROSEMBLY" userId="S::ghada.rosembly@niji.fr::ac4a781e-1554-437c-921f-680af9986c83" providerId="AD" clId="Web-{84E3E81C-5BE4-849B-403C-4825417620D7}" dt="2019-12-04T14:56:51.335" v="501"/>
          <ac:spMkLst>
            <pc:docMk/>
            <pc:sldMk cId="310312589" sldId="592"/>
            <ac:spMk id="13" creationId="{99D17549-4533-464B-9448-A48C1E6DA13F}"/>
          </ac:spMkLst>
        </pc:spChg>
        <pc:picChg chg="del">
          <ac:chgData name="Ghada ROSEMBLY" userId="S::ghada.rosembly@niji.fr::ac4a781e-1554-437c-921f-680af9986c83" providerId="AD" clId="Web-{84E3E81C-5BE4-849B-403C-4825417620D7}" dt="2019-12-04T14:30:26.658" v="168"/>
          <ac:picMkLst>
            <pc:docMk/>
            <pc:sldMk cId="310312589" sldId="592"/>
            <ac:picMk id="2" creationId="{FAD8B205-DCC3-4018-A710-4BC5A2A2BD2D}"/>
          </ac:picMkLst>
        </pc:picChg>
        <pc:picChg chg="del">
          <ac:chgData name="Ghada ROSEMBLY" userId="S::ghada.rosembly@niji.fr::ac4a781e-1554-437c-921f-680af9986c83" providerId="AD" clId="Web-{84E3E81C-5BE4-849B-403C-4825417620D7}" dt="2019-12-04T14:30:26.658" v="167"/>
          <ac:picMkLst>
            <pc:docMk/>
            <pc:sldMk cId="310312589" sldId="592"/>
            <ac:picMk id="5" creationId="{3773D602-9537-418B-9800-6785F656D0B7}"/>
          </ac:picMkLst>
        </pc:picChg>
        <pc:picChg chg="add mod">
          <ac:chgData name="Ghada ROSEMBLY" userId="S::ghada.rosembly@niji.fr::ac4a781e-1554-437c-921f-680af9986c83" providerId="AD" clId="Web-{84E3E81C-5BE4-849B-403C-4825417620D7}" dt="2019-12-04T14:57:37.976" v="510" actId="1076"/>
          <ac:picMkLst>
            <pc:docMk/>
            <pc:sldMk cId="310312589" sldId="592"/>
            <ac:picMk id="6" creationId="{87133337-479A-4352-AF1E-C4CB9B447DF4}"/>
          </ac:picMkLst>
        </pc:picChg>
      </pc:sldChg>
      <pc:sldChg chg="addSp delSp modSp add replId">
        <pc:chgData name="Ghada ROSEMBLY" userId="S::ghada.rosembly@niji.fr::ac4a781e-1554-437c-921f-680af9986c83" providerId="AD" clId="Web-{84E3E81C-5BE4-849B-403C-4825417620D7}" dt="2019-12-04T14:55:03.758" v="490" actId="1076"/>
        <pc:sldMkLst>
          <pc:docMk/>
          <pc:sldMk cId="2195421332" sldId="593"/>
        </pc:sldMkLst>
        <pc:spChg chg="del">
          <ac:chgData name="Ghada ROSEMBLY" userId="S::ghada.rosembly@niji.fr::ac4a781e-1554-437c-921f-680af9986c83" providerId="AD" clId="Web-{84E3E81C-5BE4-849B-403C-4825417620D7}" dt="2019-12-04T14:48:20.792" v="302"/>
          <ac:spMkLst>
            <pc:docMk/>
            <pc:sldMk cId="2195421332" sldId="593"/>
            <ac:spMk id="3" creationId="{00000000-0000-0000-0000-000000000000}"/>
          </ac:spMkLst>
        </pc:spChg>
        <pc:spChg chg="del">
          <ac:chgData name="Ghada ROSEMBLY" userId="S::ghada.rosembly@niji.fr::ac4a781e-1554-437c-921f-680af9986c83" providerId="AD" clId="Web-{84E3E81C-5BE4-849B-403C-4825417620D7}" dt="2019-12-04T14:48:20.792" v="300"/>
          <ac:spMkLst>
            <pc:docMk/>
            <pc:sldMk cId="2195421332" sldId="593"/>
            <ac:spMk id="4" creationId="{2FA02B1C-C58F-4BD5-8E1D-94F2493C0928}"/>
          </ac:spMkLst>
        </pc:spChg>
        <pc:spChg chg="add mod">
          <ac:chgData name="Ghada ROSEMBLY" userId="S::ghada.rosembly@niji.fr::ac4a781e-1554-437c-921f-680af9986c83" providerId="AD" clId="Web-{84E3E81C-5BE4-849B-403C-4825417620D7}" dt="2019-12-04T14:55:02.180" v="489" actId="1076"/>
          <ac:spMkLst>
            <pc:docMk/>
            <pc:sldMk cId="2195421332" sldId="593"/>
            <ac:spMk id="10" creationId="{7308892E-4937-46A1-8AD7-BA0FF5735AC5}"/>
          </ac:spMkLst>
        </pc:spChg>
        <pc:spChg chg="mod">
          <ac:chgData name="Ghada ROSEMBLY" userId="S::ghada.rosembly@niji.fr::ac4a781e-1554-437c-921f-680af9986c83" providerId="AD" clId="Web-{84E3E81C-5BE4-849B-403C-4825417620D7}" dt="2019-12-04T14:54:57.195" v="487" actId="14100"/>
          <ac:spMkLst>
            <pc:docMk/>
            <pc:sldMk cId="2195421332" sldId="593"/>
            <ac:spMk id="12" creationId="{8178E0DC-8B5E-479B-9F51-9D095C07C19F}"/>
          </ac:spMkLst>
        </pc:spChg>
        <pc:spChg chg="del mod">
          <ac:chgData name="Ghada ROSEMBLY" userId="S::ghada.rosembly@niji.fr::ac4a781e-1554-437c-921f-680af9986c83" providerId="AD" clId="Web-{84E3E81C-5BE4-849B-403C-4825417620D7}" dt="2019-12-04T14:52:32.212" v="399"/>
          <ac:spMkLst>
            <pc:docMk/>
            <pc:sldMk cId="2195421332" sldId="593"/>
            <ac:spMk id="13" creationId="{99D17549-4533-464B-9448-A48C1E6DA13F}"/>
          </ac:spMkLst>
        </pc:spChg>
        <pc:picChg chg="del mod">
          <ac:chgData name="Ghada ROSEMBLY" userId="S::ghada.rosembly@niji.fr::ac4a781e-1554-437c-921f-680af9986c83" providerId="AD" clId="Web-{84E3E81C-5BE4-849B-403C-4825417620D7}" dt="2019-12-04T14:48:20.792" v="301"/>
          <ac:picMkLst>
            <pc:docMk/>
            <pc:sldMk cId="2195421332" sldId="593"/>
            <ac:picMk id="2" creationId="{FAD8B205-DCC3-4018-A710-4BC5A2A2BD2D}"/>
          </ac:picMkLst>
        </pc:picChg>
        <pc:picChg chg="mod">
          <ac:chgData name="Ghada ROSEMBLY" userId="S::ghada.rosembly@niji.fr::ac4a781e-1554-437c-921f-680af9986c83" providerId="AD" clId="Web-{84E3E81C-5BE4-849B-403C-4825417620D7}" dt="2019-12-04T14:55:03.758" v="490" actId="1076"/>
          <ac:picMkLst>
            <pc:docMk/>
            <pc:sldMk cId="2195421332" sldId="593"/>
            <ac:picMk id="5" creationId="{3773D602-9537-418B-9800-6785F656D0B7}"/>
          </ac:picMkLst>
        </pc:picChg>
        <pc:picChg chg="add mod">
          <ac:chgData name="Ghada ROSEMBLY" userId="S::ghada.rosembly@niji.fr::ac4a781e-1554-437c-921f-680af9986c83" providerId="AD" clId="Web-{84E3E81C-5BE4-849B-403C-4825417620D7}" dt="2019-12-04T14:55:00.727" v="488" actId="1076"/>
          <ac:picMkLst>
            <pc:docMk/>
            <pc:sldMk cId="2195421332" sldId="593"/>
            <ac:picMk id="6" creationId="{DFDEFD02-584F-4CDF-B031-BAF7E0B83EE9}"/>
          </ac:picMkLst>
        </pc:picChg>
      </pc:sldChg>
      <pc:sldChg chg="modSp add replId">
        <pc:chgData name="Ghada ROSEMBLY" userId="S::ghada.rosembly@niji.fr::ac4a781e-1554-437c-921f-680af9986c83" providerId="AD" clId="Web-{84E3E81C-5BE4-849B-403C-4825417620D7}" dt="2019-12-04T15:01:12.865" v="789" actId="20577"/>
        <pc:sldMkLst>
          <pc:docMk/>
          <pc:sldMk cId="661543658" sldId="594"/>
        </pc:sldMkLst>
        <pc:spChg chg="mod">
          <ac:chgData name="Ghada ROSEMBLY" userId="S::ghada.rosembly@niji.fr::ac4a781e-1554-437c-921f-680af9986c83" providerId="AD" clId="Web-{84E3E81C-5BE4-849B-403C-4825417620D7}" dt="2019-12-04T14:58:07.335" v="515" actId="14100"/>
          <ac:spMkLst>
            <pc:docMk/>
            <pc:sldMk cId="661543658" sldId="594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84E3E81C-5BE4-849B-403C-4825417620D7}" dt="2019-12-04T15:01:12.865" v="789" actId="20577"/>
          <ac:spMkLst>
            <pc:docMk/>
            <pc:sldMk cId="661543658" sldId="594"/>
            <ac:spMk id="6" creationId="{EF237950-1CCF-4337-8C19-D6BEBDEB721E}"/>
          </ac:spMkLst>
        </pc:spChg>
      </pc:sldChg>
    </pc:docChg>
  </pc:docChgLst>
  <pc:docChgLst>
    <pc:chgData name="Ghada ROSEMBLY" userId="S::ghada.rosembly@niji.fr::ac4a781e-1554-437c-921f-680af9986c83" providerId="AD" clId="Web-{5AA3779F-7ACF-2310-484F-936416FD2995}"/>
    <pc:docChg chg="addSld delSld modSld sldOrd modSection">
      <pc:chgData name="Ghada ROSEMBLY" userId="S::ghada.rosembly@niji.fr::ac4a781e-1554-437c-921f-680af9986c83" providerId="AD" clId="Web-{5AA3779F-7ACF-2310-484F-936416FD2995}" dt="2019-12-09T15:37:19.972" v="2598" actId="1076"/>
      <pc:docMkLst>
        <pc:docMk/>
      </pc:docMkLst>
      <pc:sldChg chg="addSp delSp modSp">
        <pc:chgData name="Ghada ROSEMBLY" userId="S::ghada.rosembly@niji.fr::ac4a781e-1554-437c-921f-680af9986c83" providerId="AD" clId="Web-{5AA3779F-7ACF-2310-484F-936416FD2995}" dt="2019-12-09T10:29:46.349" v="9" actId="1076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5AA3779F-7ACF-2310-484F-936416FD2995}" dt="2019-12-09T10:29:01.459" v="4" actId="14100"/>
          <ac:spMkLst>
            <pc:docMk/>
            <pc:sldMk cId="2783018449" sldId="538"/>
            <ac:spMk id="3" creationId="{00000000-0000-0000-0000-000000000000}"/>
          </ac:spMkLst>
        </pc:spChg>
        <pc:spChg chg="del">
          <ac:chgData name="Ghada ROSEMBLY" userId="S::ghada.rosembly@niji.fr::ac4a781e-1554-437c-921f-680af9986c83" providerId="AD" clId="Web-{5AA3779F-7ACF-2310-484F-936416FD2995}" dt="2019-12-09T10:28:52.240" v="0"/>
          <ac:spMkLst>
            <pc:docMk/>
            <pc:sldMk cId="2783018449" sldId="538"/>
            <ac:spMk id="5" creationId="{AF8A0CBC-1BD4-45E0-A9C2-122CE45225D9}"/>
          </ac:spMkLst>
        </pc:spChg>
        <pc:picChg chg="add mod">
          <ac:chgData name="Ghada ROSEMBLY" userId="S::ghada.rosembly@niji.fr::ac4a781e-1554-437c-921f-680af9986c83" providerId="AD" clId="Web-{5AA3779F-7ACF-2310-484F-936416FD2995}" dt="2019-12-09T10:29:46.349" v="9" actId="1076"/>
          <ac:picMkLst>
            <pc:docMk/>
            <pc:sldMk cId="2783018449" sldId="538"/>
            <ac:picMk id="4" creationId="{BD759360-A9E5-4C5D-9F6B-E00D86CC348A}"/>
          </ac:picMkLst>
        </pc:picChg>
      </pc:sldChg>
      <pc:sldChg chg="addSp delSp modSp">
        <pc:chgData name="Ghada ROSEMBLY" userId="S::ghada.rosembly@niji.fr::ac4a781e-1554-437c-921f-680af9986c83" providerId="AD" clId="Web-{5AA3779F-7ACF-2310-484F-936416FD2995}" dt="2019-12-09T14:09:54.881" v="279" actId="1076"/>
        <pc:sldMkLst>
          <pc:docMk/>
          <pc:sldMk cId="1566749530" sldId="541"/>
        </pc:sldMkLst>
        <pc:spChg chg="del">
          <ac:chgData name="Ghada ROSEMBLY" userId="S::ghada.rosembly@niji.fr::ac4a781e-1554-437c-921f-680af9986c83" providerId="AD" clId="Web-{5AA3779F-7ACF-2310-484F-936416FD2995}" dt="2019-12-09T14:09:23.068" v="269"/>
          <ac:spMkLst>
            <pc:docMk/>
            <pc:sldMk cId="1566749530" sldId="541"/>
            <ac:spMk id="4" creationId="{F1668412-4E4F-481F-B6D9-3243322949DF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09:54.881" v="279" actId="1076"/>
          <ac:spMkLst>
            <pc:docMk/>
            <pc:sldMk cId="1566749530" sldId="541"/>
            <ac:spMk id="5" creationId="{9A3171BB-E57B-4093-8B09-A33C69255059}"/>
          </ac:spMkLst>
        </pc:spChg>
        <pc:spChg chg="del mod">
          <ac:chgData name="Ghada ROSEMBLY" userId="S::ghada.rosembly@niji.fr::ac4a781e-1554-437c-921f-680af9986c83" providerId="AD" clId="Web-{5AA3779F-7ACF-2310-484F-936416FD2995}" dt="2019-12-09T14:09:43.132" v="275"/>
          <ac:spMkLst>
            <pc:docMk/>
            <pc:sldMk cId="1566749530" sldId="541"/>
            <ac:spMk id="9" creationId="{731B4030-A8D8-4F5E-A47B-C680A4B1A379}"/>
          </ac:spMkLst>
        </pc:spChg>
      </pc:sldChg>
      <pc:sldChg chg="addSp delSp modSp">
        <pc:chgData name="Ghada ROSEMBLY" userId="S::ghada.rosembly@niji.fr::ac4a781e-1554-437c-921f-680af9986c83" providerId="AD" clId="Web-{5AA3779F-7ACF-2310-484F-936416FD2995}" dt="2019-12-09T14:52:20.059" v="1791" actId="14100"/>
        <pc:sldMkLst>
          <pc:docMk/>
          <pc:sldMk cId="3031745272" sldId="544"/>
        </pc:sldMkLst>
        <pc:spChg chg="add mod">
          <ac:chgData name="Ghada ROSEMBLY" userId="S::ghada.rosembly@niji.fr::ac4a781e-1554-437c-921f-680af9986c83" providerId="AD" clId="Web-{5AA3779F-7ACF-2310-484F-936416FD2995}" dt="2019-12-09T14:52:20.059" v="1791" actId="14100"/>
          <ac:spMkLst>
            <pc:docMk/>
            <pc:sldMk cId="3031745272" sldId="544"/>
            <ac:spMk id="3" creationId="{3FA60AE6-4C05-44B8-BF19-CFB8030BF837}"/>
          </ac:spMkLst>
        </pc:spChg>
        <pc:spChg chg="del">
          <ac:chgData name="Ghada ROSEMBLY" userId="S::ghada.rosembly@niji.fr::ac4a781e-1554-437c-921f-680af9986c83" providerId="AD" clId="Web-{5AA3779F-7ACF-2310-484F-936416FD2995}" dt="2019-12-09T14:18:44.432" v="311"/>
          <ac:spMkLst>
            <pc:docMk/>
            <pc:sldMk cId="3031745272" sldId="544"/>
            <ac:spMk id="6" creationId="{7AB853EC-3319-4BC3-8210-E3964A24935B}"/>
          </ac:spMkLst>
        </pc:spChg>
      </pc:sldChg>
      <pc:sldChg chg="modSp">
        <pc:chgData name="Ghada ROSEMBLY" userId="S::ghada.rosembly@niji.fr::ac4a781e-1554-437c-921f-680af9986c83" providerId="AD" clId="Web-{5AA3779F-7ACF-2310-484F-936416FD2995}" dt="2019-12-09T14:59:59.438" v="1964" actId="1076"/>
        <pc:sldMkLst>
          <pc:docMk/>
          <pc:sldMk cId="364003284" sldId="549"/>
        </pc:sldMkLst>
        <pc:spChg chg="mod">
          <ac:chgData name="Ghada ROSEMBLY" userId="S::ghada.rosembly@niji.fr::ac4a781e-1554-437c-921f-680af9986c83" providerId="AD" clId="Web-{5AA3779F-7ACF-2310-484F-936416FD2995}" dt="2019-12-09T14:59:59.438" v="1964" actId="1076"/>
          <ac:spMkLst>
            <pc:docMk/>
            <pc:sldMk cId="364003284" sldId="549"/>
            <ac:spMk id="4" creationId="{239B59CB-3F45-42E0-9C03-2F5DF36102DE}"/>
          </ac:spMkLst>
        </pc:spChg>
        <pc:spChg chg="mod">
          <ac:chgData name="Ghada ROSEMBLY" userId="S::ghada.rosembly@niji.fr::ac4a781e-1554-437c-921f-680af9986c83" providerId="AD" clId="Web-{5AA3779F-7ACF-2310-484F-936416FD2995}" dt="2019-12-09T14:56:39.170" v="1874" actId="14100"/>
          <ac:spMkLst>
            <pc:docMk/>
            <pc:sldMk cId="364003284" sldId="549"/>
            <ac:spMk id="15" creationId="{150CADA0-B5E9-4019-98A8-2A8DD123CBF6}"/>
          </ac:spMkLst>
        </pc:spChg>
      </pc:sldChg>
      <pc:sldChg chg="delSp modSp">
        <pc:chgData name="Ghada ROSEMBLY" userId="S::ghada.rosembly@niji.fr::ac4a781e-1554-437c-921f-680af9986c83" providerId="AD" clId="Web-{5AA3779F-7ACF-2310-484F-936416FD2995}" dt="2019-12-09T15:08:44.520" v="2126" actId="20577"/>
        <pc:sldMkLst>
          <pc:docMk/>
          <pc:sldMk cId="1799526012" sldId="560"/>
        </pc:sldMkLst>
        <pc:spChg chg="del mod">
          <ac:chgData name="Ghada ROSEMBLY" userId="S::ghada.rosembly@niji.fr::ac4a781e-1554-437c-921f-680af9986c83" providerId="AD" clId="Web-{5AA3779F-7ACF-2310-484F-936416FD2995}" dt="2019-12-09T15:06:52.707" v="2010"/>
          <ac:spMkLst>
            <pc:docMk/>
            <pc:sldMk cId="1799526012" sldId="560"/>
            <ac:spMk id="5" creationId="{99319E69-E215-4897-A42C-EDDADE9F278F}"/>
          </ac:spMkLst>
        </pc:spChg>
        <pc:spChg chg="mod">
          <ac:chgData name="Ghada ROSEMBLY" userId="S::ghada.rosembly@niji.fr::ac4a781e-1554-437c-921f-680af9986c83" providerId="AD" clId="Web-{5AA3779F-7ACF-2310-484F-936416FD2995}" dt="2019-12-09T15:08:44.520" v="2126" actId="20577"/>
          <ac:spMkLst>
            <pc:docMk/>
            <pc:sldMk cId="1799526012" sldId="560"/>
            <ac:spMk id="6" creationId="{763538C4-FB98-4D2A-8A40-E8AE3376F649}"/>
          </ac:spMkLst>
        </pc:spChg>
        <pc:picChg chg="mod">
          <ac:chgData name="Ghada ROSEMBLY" userId="S::ghada.rosembly@niji.fr::ac4a781e-1554-437c-921f-680af9986c83" providerId="AD" clId="Web-{5AA3779F-7ACF-2310-484F-936416FD2995}" dt="2019-12-09T15:08:09.582" v="2085" actId="1076"/>
          <ac:picMkLst>
            <pc:docMk/>
            <pc:sldMk cId="1799526012" sldId="560"/>
            <ac:picMk id="2" creationId="{B46AFCF3-B02C-4F36-957C-7244BF8A5728}"/>
          </ac:picMkLst>
        </pc:picChg>
      </pc:sldChg>
      <pc:sldChg chg="addSp delSp">
        <pc:chgData name="Ghada ROSEMBLY" userId="S::ghada.rosembly@niji.fr::ac4a781e-1554-437c-921f-680af9986c83" providerId="AD" clId="Web-{5AA3779F-7ACF-2310-484F-936416FD2995}" dt="2019-12-09T14:24:28.545" v="495"/>
        <pc:sldMkLst>
          <pc:docMk/>
          <pc:sldMk cId="1056330732" sldId="563"/>
        </pc:sldMkLst>
        <pc:picChg chg="add del">
          <ac:chgData name="Ghada ROSEMBLY" userId="S::ghada.rosembly@niji.fr::ac4a781e-1554-437c-921f-680af9986c83" providerId="AD" clId="Web-{5AA3779F-7ACF-2310-484F-936416FD2995}" dt="2019-12-09T14:24:28.545" v="495"/>
          <ac:picMkLst>
            <pc:docMk/>
            <pc:sldMk cId="1056330732" sldId="563"/>
            <ac:picMk id="2" creationId="{DAF6DCD3-6117-4289-873E-F53B342BCF62}"/>
          </ac:picMkLst>
        </pc:picChg>
      </pc:sldChg>
      <pc:sldChg chg="del">
        <pc:chgData name="Ghada ROSEMBLY" userId="S::ghada.rosembly@niji.fr::ac4a781e-1554-437c-921f-680af9986c83" providerId="AD" clId="Web-{5AA3779F-7ACF-2310-484F-936416FD2995}" dt="2019-12-09T15:09:03.708" v="2128"/>
        <pc:sldMkLst>
          <pc:docMk/>
          <pc:sldMk cId="293388568" sldId="565"/>
        </pc:sldMkLst>
      </pc:sldChg>
      <pc:sldChg chg="addSp delSp modSp">
        <pc:chgData name="Ghada ROSEMBLY" userId="S::ghada.rosembly@niji.fr::ac4a781e-1554-437c-921f-680af9986c83" providerId="AD" clId="Web-{5AA3779F-7ACF-2310-484F-936416FD2995}" dt="2019-12-09T15:37:12.378" v="2595" actId="1076"/>
        <pc:sldMkLst>
          <pc:docMk/>
          <pc:sldMk cId="3460616788" sldId="567"/>
        </pc:sldMkLst>
        <pc:spChg chg="add mod">
          <ac:chgData name="Ghada ROSEMBLY" userId="S::ghada.rosembly@niji.fr::ac4a781e-1554-437c-921f-680af9986c83" providerId="AD" clId="Web-{5AA3779F-7ACF-2310-484F-936416FD2995}" dt="2019-12-09T15:20:17.229" v="2374" actId="20577"/>
          <ac:spMkLst>
            <pc:docMk/>
            <pc:sldMk cId="3460616788" sldId="567"/>
            <ac:spMk id="4" creationId="{9DC7AB96-FDEC-440A-8063-F9857D2108E1}"/>
          </ac:spMkLst>
        </pc:spChg>
        <pc:spChg chg="del">
          <ac:chgData name="Ghada ROSEMBLY" userId="S::ghada.rosembly@niji.fr::ac4a781e-1554-437c-921f-680af9986c83" providerId="AD" clId="Web-{5AA3779F-7ACF-2310-484F-936416FD2995}" dt="2019-12-09T15:18:25.994" v="2257"/>
          <ac:spMkLst>
            <pc:docMk/>
            <pc:sldMk cId="3460616788" sldId="567"/>
            <ac:spMk id="6" creationId="{7AB853EC-3319-4BC3-8210-E3964A24935B}"/>
          </ac:spMkLst>
        </pc:spChg>
        <pc:picChg chg="mod">
          <ac:chgData name="Ghada ROSEMBLY" userId="S::ghada.rosembly@niji.fr::ac4a781e-1554-437c-921f-680af9986c83" providerId="AD" clId="Web-{5AA3779F-7ACF-2310-484F-936416FD2995}" dt="2019-12-09T15:37:12.378" v="2595" actId="1076"/>
          <ac:picMkLst>
            <pc:docMk/>
            <pc:sldMk cId="3460616788" sldId="567"/>
            <ac:picMk id="3" creationId="{F770B9F5-B434-43BD-BD6A-CD58F009597E}"/>
          </ac:picMkLst>
        </pc:picChg>
      </pc:sldChg>
      <pc:sldChg chg="delSp">
        <pc:chgData name="Ghada ROSEMBLY" userId="S::ghada.rosembly@niji.fr::ac4a781e-1554-437c-921f-680af9986c83" providerId="AD" clId="Web-{5AA3779F-7ACF-2310-484F-936416FD2995}" dt="2019-12-09T15:16:42.633" v="2248"/>
        <pc:sldMkLst>
          <pc:docMk/>
          <pc:sldMk cId="364313540" sldId="572"/>
        </pc:sldMkLst>
        <pc:spChg chg="del">
          <ac:chgData name="Ghada ROSEMBLY" userId="S::ghada.rosembly@niji.fr::ac4a781e-1554-437c-921f-680af9986c83" providerId="AD" clId="Web-{5AA3779F-7ACF-2310-484F-936416FD2995}" dt="2019-12-09T15:16:42.633" v="2248"/>
          <ac:spMkLst>
            <pc:docMk/>
            <pc:sldMk cId="364313540" sldId="572"/>
            <ac:spMk id="4" creationId="{4A52B1C2-21EF-4010-A39B-623241BE1A6F}"/>
          </ac:spMkLst>
        </pc:spChg>
      </pc:sldChg>
      <pc:sldChg chg="modSp">
        <pc:chgData name="Ghada ROSEMBLY" userId="S::ghada.rosembly@niji.fr::ac4a781e-1554-437c-921f-680af9986c83" providerId="AD" clId="Web-{5AA3779F-7ACF-2310-484F-936416FD2995}" dt="2019-12-09T14:08:17.990" v="262" actId="20577"/>
        <pc:sldMkLst>
          <pc:docMk/>
          <pc:sldMk cId="103918538" sldId="576"/>
        </pc:sldMkLst>
        <pc:spChg chg="mod">
          <ac:chgData name="Ghada ROSEMBLY" userId="S::ghada.rosembly@niji.fr::ac4a781e-1554-437c-921f-680af9986c83" providerId="AD" clId="Web-{5AA3779F-7ACF-2310-484F-936416FD2995}" dt="2019-12-09T14:08:17.990" v="262" actId="20577"/>
          <ac:spMkLst>
            <pc:docMk/>
            <pc:sldMk cId="103918538" sldId="576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5AA3779F-7ACF-2310-484F-936416FD2995}" dt="2019-12-09T14:06:02.598" v="259" actId="1076"/>
        <pc:sldMkLst>
          <pc:docMk/>
          <pc:sldMk cId="89386591" sldId="590"/>
        </pc:sldMkLst>
        <pc:spChg chg="mod">
          <ac:chgData name="Ghada ROSEMBLY" userId="S::ghada.rosembly@niji.fr::ac4a781e-1554-437c-921f-680af9986c83" providerId="AD" clId="Web-{5AA3779F-7ACF-2310-484F-936416FD2995}" dt="2019-12-09T14:04:40.785" v="173" actId="14100"/>
          <ac:spMkLst>
            <pc:docMk/>
            <pc:sldMk cId="89386591" sldId="590"/>
            <ac:spMk id="2" creationId="{28A9D6B7-358E-414B-8EAF-51A98BFFCA08}"/>
          </ac:spMkLst>
        </pc:spChg>
        <pc:spChg chg="add del mod">
          <ac:chgData name="Ghada ROSEMBLY" userId="S::ghada.rosembly@niji.fr::ac4a781e-1554-437c-921f-680af9986c83" providerId="AD" clId="Web-{5AA3779F-7ACF-2310-484F-936416FD2995}" dt="2019-12-09T14:03:33.784" v="161"/>
          <ac:spMkLst>
            <pc:docMk/>
            <pc:sldMk cId="89386591" sldId="590"/>
            <ac:spMk id="7" creationId="{17687A8C-56C9-4CAD-8C52-4240DE60488C}"/>
          </ac:spMkLst>
        </pc:spChg>
        <pc:spChg chg="add del mod">
          <ac:chgData name="Ghada ROSEMBLY" userId="S::ghada.rosembly@niji.fr::ac4a781e-1554-437c-921f-680af9986c83" providerId="AD" clId="Web-{5AA3779F-7ACF-2310-484F-936416FD2995}" dt="2019-12-09T14:04:28.660" v="171"/>
          <ac:spMkLst>
            <pc:docMk/>
            <pc:sldMk cId="89386591" sldId="590"/>
            <ac:spMk id="12" creationId="{617009CE-EB94-4FF7-B76B-79CC4CE2DB7E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05:56.395" v="256" actId="20577"/>
          <ac:spMkLst>
            <pc:docMk/>
            <pc:sldMk cId="89386591" sldId="590"/>
            <ac:spMk id="15" creationId="{579278BD-D2AE-4081-8CC5-EBD804B1455D}"/>
          </ac:spMkLst>
        </pc:spChg>
        <pc:picChg chg="add del">
          <ac:chgData name="Ghada ROSEMBLY" userId="S::ghada.rosembly@niji.fr::ac4a781e-1554-437c-921f-680af9986c83" providerId="AD" clId="Web-{5AA3779F-7ACF-2310-484F-936416FD2995}" dt="2019-12-09T14:02:18.205" v="158"/>
          <ac:picMkLst>
            <pc:docMk/>
            <pc:sldMk cId="89386591" sldId="590"/>
            <ac:picMk id="4" creationId="{0EB2A90E-0407-447D-97D2-60EF57D79FCC}"/>
          </ac:picMkLst>
        </pc:picChg>
        <pc:picChg chg="add del mod ord">
          <ac:chgData name="Ghada ROSEMBLY" userId="S::ghada.rosembly@niji.fr::ac4a781e-1554-437c-921f-680af9986c83" providerId="AD" clId="Web-{5AA3779F-7ACF-2310-484F-936416FD2995}" dt="2019-12-09T14:04:16.925" v="170"/>
          <ac:picMkLst>
            <pc:docMk/>
            <pc:sldMk cId="89386591" sldId="590"/>
            <ac:picMk id="8" creationId="{50DDE80C-9702-4067-983D-A2001CA04962}"/>
          </ac:picMkLst>
        </pc:picChg>
        <pc:picChg chg="del mod">
          <ac:chgData name="Ghada ROSEMBLY" userId="S::ghada.rosembly@niji.fr::ac4a781e-1554-437c-921f-680af9986c83" providerId="AD" clId="Web-{5AA3779F-7ACF-2310-484F-936416FD2995}" dt="2019-12-09T14:03:29.706" v="160"/>
          <ac:picMkLst>
            <pc:docMk/>
            <pc:sldMk cId="89386591" sldId="590"/>
            <ac:picMk id="9" creationId="{00000000-0000-0000-0000-000000000000}"/>
          </ac:picMkLst>
        </pc:picChg>
        <pc:picChg chg="add mod ord">
          <ac:chgData name="Ghada ROSEMBLY" userId="S::ghada.rosembly@niji.fr::ac4a781e-1554-437c-921f-680af9986c83" providerId="AD" clId="Web-{5AA3779F-7ACF-2310-484F-936416FD2995}" dt="2019-12-09T14:06:02.598" v="259" actId="1076"/>
          <ac:picMkLst>
            <pc:docMk/>
            <pc:sldMk cId="89386591" sldId="590"/>
            <ac:picMk id="13" creationId="{E67FF7E6-AA98-4D95-98E3-D9743C6D5509}"/>
          </ac:picMkLst>
        </pc:picChg>
      </pc:sldChg>
      <pc:sldChg chg="addSp delSp modSp">
        <pc:chgData name="Ghada ROSEMBLY" userId="S::ghada.rosembly@niji.fr::ac4a781e-1554-437c-921f-680af9986c83" providerId="AD" clId="Web-{5AA3779F-7ACF-2310-484F-936416FD2995}" dt="2019-12-09T14:00:19.533" v="109" actId="1076"/>
        <pc:sldMkLst>
          <pc:docMk/>
          <pc:sldMk cId="3695747669" sldId="591"/>
        </pc:sldMkLst>
        <pc:spChg chg="del">
          <ac:chgData name="Ghada ROSEMBLY" userId="S::ghada.rosembly@niji.fr::ac4a781e-1554-437c-921f-680af9986c83" providerId="AD" clId="Web-{5AA3779F-7ACF-2310-484F-936416FD2995}" dt="2019-12-09T13:57:16.281" v="24"/>
          <ac:spMkLst>
            <pc:docMk/>
            <pc:sldMk cId="3695747669" sldId="591"/>
            <ac:spMk id="4" creationId="{C932BB1C-B253-4E20-8948-420A7F074228}"/>
          </ac:spMkLst>
        </pc:spChg>
        <pc:picChg chg="del mod">
          <ac:chgData name="Ghada ROSEMBLY" userId="S::ghada.rosembly@niji.fr::ac4a781e-1554-437c-921f-680af9986c83" providerId="AD" clId="Web-{5AA3779F-7ACF-2310-484F-936416FD2995}" dt="2019-12-09T13:57:14.515" v="23"/>
          <ac:picMkLst>
            <pc:docMk/>
            <pc:sldMk cId="3695747669" sldId="591"/>
            <ac:picMk id="6" creationId="{00000000-0000-0000-0000-000000000000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3:58:50.954" v="96"/>
          <ac:picMkLst>
            <pc:docMk/>
            <pc:sldMk cId="3695747669" sldId="591"/>
            <ac:picMk id="7" creationId="{8F85A14F-4CD3-4832-B690-DE45752BDB97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4:00:00.064" v="103"/>
          <ac:picMkLst>
            <pc:docMk/>
            <pc:sldMk cId="3695747669" sldId="591"/>
            <ac:picMk id="9" creationId="{EFFB871C-2843-436E-BD31-908C852E9FA6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00:19.533" v="109" actId="1076"/>
          <ac:picMkLst>
            <pc:docMk/>
            <pc:sldMk cId="3695747669" sldId="591"/>
            <ac:picMk id="11" creationId="{D076EB0C-1796-4949-A91C-F04FE37DD576}"/>
          </ac:picMkLst>
        </pc:picChg>
      </pc:sldChg>
      <pc:sldChg chg="delSp modSp">
        <pc:chgData name="Ghada ROSEMBLY" userId="S::ghada.rosembly@niji.fr::ac4a781e-1554-437c-921f-680af9986c83" providerId="AD" clId="Web-{5AA3779F-7ACF-2310-484F-936416FD2995}" dt="2019-12-09T10:30:08.646" v="11"/>
        <pc:sldMkLst>
          <pc:docMk/>
          <pc:sldMk cId="1026439680" sldId="596"/>
        </pc:sldMkLst>
        <pc:picChg chg="del mod">
          <ac:chgData name="Ghada ROSEMBLY" userId="S::ghada.rosembly@niji.fr::ac4a781e-1554-437c-921f-680af9986c83" providerId="AD" clId="Web-{5AA3779F-7ACF-2310-484F-936416FD2995}" dt="2019-12-09T10:30:08.646" v="11"/>
          <ac:picMkLst>
            <pc:docMk/>
            <pc:sldMk cId="1026439680" sldId="596"/>
            <ac:picMk id="4" creationId="{77E5060F-5DEC-4FFB-A869-EF8A4B2CC7D4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4:09:13.865" v="268" actId="1076"/>
        <pc:sldMkLst>
          <pc:docMk/>
          <pc:sldMk cId="457780597" sldId="597"/>
        </pc:sldMkLst>
        <pc:spChg chg="mod">
          <ac:chgData name="Ghada ROSEMBLY" userId="S::ghada.rosembly@niji.fr::ac4a781e-1554-437c-921f-680af9986c83" providerId="AD" clId="Web-{5AA3779F-7ACF-2310-484F-936416FD2995}" dt="2019-12-09T14:09:13.865" v="268" actId="1076"/>
          <ac:spMkLst>
            <pc:docMk/>
            <pc:sldMk cId="457780597" sldId="597"/>
            <ac:spMk id="11" creationId="{48566319-FAB7-4488-8B42-A599F582BE8E}"/>
          </ac:spMkLst>
        </pc:spChg>
      </pc:sldChg>
      <pc:sldChg chg="delSp modSp">
        <pc:chgData name="Ghada ROSEMBLY" userId="S::ghada.rosembly@niji.fr::ac4a781e-1554-437c-921f-680af9986c83" providerId="AD" clId="Web-{5AA3779F-7ACF-2310-484F-936416FD2995}" dt="2019-12-09T14:08:58.552" v="266"/>
        <pc:sldMkLst>
          <pc:docMk/>
          <pc:sldMk cId="2476739174" sldId="599"/>
        </pc:sldMkLst>
        <pc:spChg chg="del mod">
          <ac:chgData name="Ghada ROSEMBLY" userId="S::ghada.rosembly@niji.fr::ac4a781e-1554-437c-921f-680af9986c83" providerId="AD" clId="Web-{5AA3779F-7ACF-2310-484F-936416FD2995}" dt="2019-12-09T14:08:58.552" v="266"/>
          <ac:spMkLst>
            <pc:docMk/>
            <pc:sldMk cId="2476739174" sldId="599"/>
            <ac:spMk id="4" creationId="{A7EDA517-83B1-451E-A2F5-74C3D86AE989}"/>
          </ac:spMkLst>
        </pc:spChg>
      </pc:sldChg>
      <pc:sldChg chg="modSp">
        <pc:chgData name="Ghada ROSEMBLY" userId="S::ghada.rosembly@niji.fr::ac4a781e-1554-437c-921f-680af9986c83" providerId="AD" clId="Web-{5AA3779F-7ACF-2310-484F-936416FD2995}" dt="2019-12-09T14:10:21.975" v="293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5AA3779F-7ACF-2310-484F-936416FD2995}" dt="2019-12-09T14:10:21.975" v="293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5AA3779F-7ACF-2310-484F-936416FD2995}" dt="2019-12-09T14:59:52.734" v="1963" actId="1076"/>
        <pc:sldMkLst>
          <pc:docMk/>
          <pc:sldMk cId="1280058811" sldId="601"/>
        </pc:sldMkLst>
        <pc:spChg chg="del mod">
          <ac:chgData name="Ghada ROSEMBLY" userId="S::ghada.rosembly@niji.fr::ac4a781e-1554-437c-921f-680af9986c83" providerId="AD" clId="Web-{5AA3779F-7ACF-2310-484F-936416FD2995}" dt="2019-12-09T14:54:48.857" v="1793"/>
          <ac:spMkLst>
            <pc:docMk/>
            <pc:sldMk cId="1280058811" sldId="601"/>
            <ac:spMk id="4" creationId="{47CB29C7-8C4D-48EA-91FC-048E8AB23803}"/>
          </ac:spMkLst>
        </pc:spChg>
        <pc:spChg chg="add del mod">
          <ac:chgData name="Ghada ROSEMBLY" userId="S::ghada.rosembly@niji.fr::ac4a781e-1554-437c-921f-680af9986c83" providerId="AD" clId="Web-{5AA3779F-7ACF-2310-484F-936416FD2995}" dt="2019-12-09T14:58:34.312" v="1917"/>
          <ac:spMkLst>
            <pc:docMk/>
            <pc:sldMk cId="1280058811" sldId="601"/>
            <ac:spMk id="15" creationId="{D26E0763-0693-429D-9D4F-FF493953EE16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59:13.937" v="1946" actId="1076"/>
          <ac:spMkLst>
            <pc:docMk/>
            <pc:sldMk cId="1280058811" sldId="601"/>
            <ac:spMk id="18" creationId="{D7895721-C486-4D15-A9C3-B18D5963DFF3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59:15.656" v="1947" actId="1076"/>
          <ac:spMkLst>
            <pc:docMk/>
            <pc:sldMk cId="1280058811" sldId="601"/>
            <ac:spMk id="19" creationId="{6D5D961A-C9AA-4EE5-8FC7-6960788E2E7A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59:52.734" v="1963" actId="1076"/>
          <ac:spMkLst>
            <pc:docMk/>
            <pc:sldMk cId="1280058811" sldId="601"/>
            <ac:spMk id="20" creationId="{9C7368EB-F9F7-4EAE-A3FF-A4A01DB74C14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59:47.734" v="1961" actId="1076"/>
          <ac:spMkLst>
            <pc:docMk/>
            <pc:sldMk cId="1280058811" sldId="601"/>
            <ac:spMk id="21" creationId="{A88D0219-F6AA-4958-B1CE-20B988E23099}"/>
          </ac:spMkLst>
        </pc:spChg>
        <pc:picChg chg="add mod">
          <ac:chgData name="Ghada ROSEMBLY" userId="S::ghada.rosembly@niji.fr::ac4a781e-1554-437c-921f-680af9986c83" providerId="AD" clId="Web-{5AA3779F-7ACF-2310-484F-936416FD2995}" dt="2019-12-09T14:57:40.608" v="1879" actId="14100"/>
          <ac:picMkLst>
            <pc:docMk/>
            <pc:sldMk cId="1280058811" sldId="601"/>
            <ac:picMk id="7" creationId="{3F9B8EF9-EEB1-478A-90CB-24B2405AAD1E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54:48.888" v="1794"/>
          <ac:picMkLst>
            <pc:docMk/>
            <pc:sldMk cId="1280058811" sldId="601"/>
            <ac:picMk id="10" creationId="{A7DBC3C3-FC55-4586-BE2C-FD860E25964B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59:49.109" v="1962" actId="1076"/>
          <ac:picMkLst>
            <pc:docMk/>
            <pc:sldMk cId="1280058811" sldId="601"/>
            <ac:picMk id="13" creationId="{993D58EB-4E8C-41DF-96D4-882E60E61995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4:58:01.890" v="1886"/>
          <ac:picMkLst>
            <pc:docMk/>
            <pc:sldMk cId="1280058811" sldId="601"/>
            <ac:picMk id="16" creationId="{615FCBFC-5A4B-4073-9543-A83A1B0A9BF0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5:00:23.719" v="1967" actId="14100"/>
        <pc:sldMkLst>
          <pc:docMk/>
          <pc:sldMk cId="397803599" sldId="602"/>
        </pc:sldMkLst>
        <pc:picChg chg="mod">
          <ac:chgData name="Ghada ROSEMBLY" userId="S::ghada.rosembly@niji.fr::ac4a781e-1554-437c-921f-680af9986c83" providerId="AD" clId="Web-{5AA3779F-7ACF-2310-484F-936416FD2995}" dt="2019-12-09T15:00:23.719" v="1967" actId="14100"/>
          <ac:picMkLst>
            <pc:docMk/>
            <pc:sldMk cId="397803599" sldId="602"/>
            <ac:picMk id="11" creationId="{67F69147-B900-40BF-B9BF-D0B0FE8F16DA}"/>
          </ac:picMkLst>
        </pc:picChg>
      </pc:sldChg>
      <pc:sldChg chg="delSp modSp">
        <pc:chgData name="Ghada ROSEMBLY" userId="S::ghada.rosembly@niji.fr::ac4a781e-1554-437c-921f-680af9986c83" providerId="AD" clId="Web-{5AA3779F-7ACF-2310-484F-936416FD2995}" dt="2019-12-09T15:06:37.363" v="2007" actId="1076"/>
        <pc:sldMkLst>
          <pc:docMk/>
          <pc:sldMk cId="1980997809" sldId="616"/>
        </pc:sldMkLst>
        <pc:spChg chg="mod">
          <ac:chgData name="Ghada ROSEMBLY" userId="S::ghada.rosembly@niji.fr::ac4a781e-1554-437c-921f-680af9986c83" providerId="AD" clId="Web-{5AA3779F-7ACF-2310-484F-936416FD2995}" dt="2019-12-09T15:06:29.597" v="2004" actId="14100"/>
          <ac:spMkLst>
            <pc:docMk/>
            <pc:sldMk cId="1980997809" sldId="616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5AA3779F-7ACF-2310-484F-936416FD2995}" dt="2019-12-09T15:06:37.363" v="2007" actId="1076"/>
          <ac:spMkLst>
            <pc:docMk/>
            <pc:sldMk cId="1980997809" sldId="616"/>
            <ac:spMk id="7" creationId="{00000000-0000-0000-0000-000000000000}"/>
          </ac:spMkLst>
        </pc:spChg>
        <pc:spChg chg="del">
          <ac:chgData name="Ghada ROSEMBLY" userId="S::ghada.rosembly@niji.fr::ac4a781e-1554-437c-921f-680af9986c83" providerId="AD" clId="Web-{5AA3779F-7ACF-2310-484F-936416FD2995}" dt="2019-12-09T15:06:24.191" v="2003"/>
          <ac:spMkLst>
            <pc:docMk/>
            <pc:sldMk cId="1980997809" sldId="616"/>
            <ac:spMk id="9" creationId="{1344245D-EE5D-4F29-AF29-72A5A030572A}"/>
          </ac:spMkLst>
        </pc:spChg>
        <pc:picChg chg="mod">
          <ac:chgData name="Ghada ROSEMBLY" userId="S::ghada.rosembly@niji.fr::ac4a781e-1554-437c-921f-680af9986c83" providerId="AD" clId="Web-{5AA3779F-7ACF-2310-484F-936416FD2995}" dt="2019-12-09T15:06:34.831" v="2005" actId="1076"/>
          <ac:picMkLst>
            <pc:docMk/>
            <pc:sldMk cId="1980997809" sldId="616"/>
            <ac:picMk id="10242" creationId="{00000000-0000-0000-0000-000000000000}"/>
          </ac:picMkLst>
        </pc:picChg>
        <pc:picChg chg="mod">
          <ac:chgData name="Ghada ROSEMBLY" userId="S::ghada.rosembly@niji.fr::ac4a781e-1554-437c-921f-680af9986c83" providerId="AD" clId="Web-{5AA3779F-7ACF-2310-484F-936416FD2995}" dt="2019-12-09T15:06:35.253" v="2006" actId="1076"/>
          <ac:picMkLst>
            <pc:docMk/>
            <pc:sldMk cId="1980997809" sldId="616"/>
            <ac:picMk id="10243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5:00:14.594" v="1966" actId="1076"/>
        <pc:sldMkLst>
          <pc:docMk/>
          <pc:sldMk cId="2643764621" sldId="621"/>
        </pc:sldMkLst>
        <pc:spChg chg="mod">
          <ac:chgData name="Ghada ROSEMBLY" userId="S::ghada.rosembly@niji.fr::ac4a781e-1554-437c-921f-680af9986c83" providerId="AD" clId="Web-{5AA3779F-7ACF-2310-484F-936416FD2995}" dt="2019-12-09T15:00:12.344" v="1965" actId="1076"/>
          <ac:spMkLst>
            <pc:docMk/>
            <pc:sldMk cId="2643764621" sldId="621"/>
            <ac:spMk id="2" creationId="{00000000-0000-0000-0000-000000000000}"/>
          </ac:spMkLst>
        </pc:spChg>
        <pc:grpChg chg="mod">
          <ac:chgData name="Ghada ROSEMBLY" userId="S::ghada.rosembly@niji.fr::ac4a781e-1554-437c-921f-680af9986c83" providerId="AD" clId="Web-{5AA3779F-7ACF-2310-484F-936416FD2995}" dt="2019-12-09T15:00:14.594" v="1966" actId="1076"/>
          <ac:grpSpMkLst>
            <pc:docMk/>
            <pc:sldMk cId="2643764621" sldId="621"/>
            <ac:grpSpMk id="9" creationId="{00000000-0000-0000-0000-000000000000}"/>
          </ac:grpSpMkLst>
        </pc:grpChg>
      </pc:sldChg>
      <pc:sldChg chg="modSp">
        <pc:chgData name="Ghada ROSEMBLY" userId="S::ghada.rosembly@niji.fr::ac4a781e-1554-437c-921f-680af9986c83" providerId="AD" clId="Web-{5AA3779F-7ACF-2310-484F-936416FD2995}" dt="2019-12-09T14:56:19.889" v="1844" actId="1076"/>
        <pc:sldMkLst>
          <pc:docMk/>
          <pc:sldMk cId="3569017919" sldId="631"/>
        </pc:sldMkLst>
        <pc:spChg chg="mod">
          <ac:chgData name="Ghada ROSEMBLY" userId="S::ghada.rosembly@niji.fr::ac4a781e-1554-437c-921f-680af9986c83" providerId="AD" clId="Web-{5AA3779F-7ACF-2310-484F-936416FD2995}" dt="2019-12-09T14:56:19.670" v="1842" actId="20577"/>
          <ac:spMkLst>
            <pc:docMk/>
            <pc:sldMk cId="3569017919" sldId="631"/>
            <ac:spMk id="12" creationId="{A5C4E159-D3A5-4227-8706-8074043E6048}"/>
          </ac:spMkLst>
        </pc:spChg>
        <pc:picChg chg="mod">
          <ac:chgData name="Ghada ROSEMBLY" userId="S::ghada.rosembly@niji.fr::ac4a781e-1554-437c-921f-680af9986c83" providerId="AD" clId="Web-{5AA3779F-7ACF-2310-484F-936416FD2995}" dt="2019-12-09T14:56:19.889" v="1844" actId="1076"/>
          <ac:picMkLst>
            <pc:docMk/>
            <pc:sldMk cId="3569017919" sldId="631"/>
            <ac:picMk id="6" creationId="{1ED7ABEB-5CC9-4AC4-BCA0-26F9A2326434}"/>
          </ac:picMkLst>
        </pc:picChg>
        <pc:picChg chg="mod">
          <ac:chgData name="Ghada ROSEMBLY" userId="S::ghada.rosembly@niji.fr::ac4a781e-1554-437c-921f-680af9986c83" providerId="AD" clId="Web-{5AA3779F-7ACF-2310-484F-936416FD2995}" dt="2019-12-09T14:55:43.201" v="1809" actId="1076"/>
          <ac:picMkLst>
            <pc:docMk/>
            <pc:sldMk cId="3569017919" sldId="631"/>
            <ac:picMk id="13" creationId="{C52D8FBF-179F-4B14-95DF-878BF7E01CB4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5:05:49.503" v="1996"/>
        <pc:sldMkLst>
          <pc:docMk/>
          <pc:sldMk cId="245470341" sldId="634"/>
        </pc:sldMkLst>
        <pc:picChg chg="mod">
          <ac:chgData name="Ghada ROSEMBLY" userId="S::ghada.rosembly@niji.fr::ac4a781e-1554-437c-921f-680af9986c83" providerId="AD" clId="Web-{5AA3779F-7ACF-2310-484F-936416FD2995}" dt="2019-12-09T15:05:49.503" v="1996"/>
          <ac:picMkLst>
            <pc:docMk/>
            <pc:sldMk cId="245470341" sldId="634"/>
            <ac:picMk id="5" creationId="{C18C8825-9779-446F-9753-8CF1C6E0F560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4:30:11.829" v="794" actId="1076"/>
        <pc:sldMkLst>
          <pc:docMk/>
          <pc:sldMk cId="666246693" sldId="644"/>
        </pc:sldMkLst>
        <pc:picChg chg="mod">
          <ac:chgData name="Ghada ROSEMBLY" userId="S::ghada.rosembly@niji.fr::ac4a781e-1554-437c-921f-680af9986c83" providerId="AD" clId="Web-{5AA3779F-7ACF-2310-484F-936416FD2995}" dt="2019-12-09T14:30:11.829" v="794" actId="1076"/>
          <ac:picMkLst>
            <pc:docMk/>
            <pc:sldMk cId="666246693" sldId="644"/>
            <ac:picMk id="4" creationId="{690661D3-2309-4D89-909C-946A932A244D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4:10:43.163" v="309" actId="20577"/>
        <pc:sldMkLst>
          <pc:docMk/>
          <pc:sldMk cId="2206509595" sldId="647"/>
        </pc:sldMkLst>
        <pc:spChg chg="mod">
          <ac:chgData name="Ghada ROSEMBLY" userId="S::ghada.rosembly@niji.fr::ac4a781e-1554-437c-921f-680af9986c83" providerId="AD" clId="Web-{5AA3779F-7ACF-2310-484F-936416FD2995}" dt="2019-12-09T14:10:43.163" v="309" actId="20577"/>
          <ac:spMkLst>
            <pc:docMk/>
            <pc:sldMk cId="2206509595" sldId="647"/>
            <ac:spMk id="6" creationId="{EF237950-1CCF-4337-8C19-D6BEBDEB721E}"/>
          </ac:spMkLst>
        </pc:spChg>
      </pc:sldChg>
      <pc:sldChg chg="del">
        <pc:chgData name="Ghada ROSEMBLY" userId="S::ghada.rosembly@niji.fr::ac4a781e-1554-437c-921f-680af9986c83" providerId="AD" clId="Web-{5AA3779F-7ACF-2310-484F-936416FD2995}" dt="2019-12-09T15:14:47.070" v="2244"/>
        <pc:sldMkLst>
          <pc:docMk/>
          <pc:sldMk cId="3441610110" sldId="651"/>
        </pc:sldMkLst>
      </pc:sldChg>
      <pc:sldChg chg="del">
        <pc:chgData name="Ghada ROSEMBLY" userId="S::ghada.rosembly@niji.fr::ac4a781e-1554-437c-921f-680af9986c83" providerId="AD" clId="Web-{5AA3779F-7ACF-2310-484F-936416FD2995}" dt="2019-12-09T15:14:47.070" v="2245"/>
        <pc:sldMkLst>
          <pc:docMk/>
          <pc:sldMk cId="4191799980" sldId="652"/>
        </pc:sldMkLst>
      </pc:sldChg>
      <pc:sldChg chg="modSp">
        <pc:chgData name="Ghada ROSEMBLY" userId="S::ghada.rosembly@niji.fr::ac4a781e-1554-437c-921f-680af9986c83" providerId="AD" clId="Web-{5AA3779F-7ACF-2310-484F-936416FD2995}" dt="2019-12-09T15:14:14.757" v="2241" actId="20577"/>
        <pc:sldMkLst>
          <pc:docMk/>
          <pc:sldMk cId="3519592640" sldId="653"/>
        </pc:sldMkLst>
        <pc:spChg chg="mod">
          <ac:chgData name="Ghada ROSEMBLY" userId="S::ghada.rosembly@niji.fr::ac4a781e-1554-437c-921f-680af9986c83" providerId="AD" clId="Web-{5AA3779F-7ACF-2310-484F-936416FD2995}" dt="2019-12-09T15:11:57.193" v="2152" actId="20577"/>
          <ac:spMkLst>
            <pc:docMk/>
            <pc:sldMk cId="3519592640" sldId="653"/>
            <ac:spMk id="9" creationId="{00000000-0000-0000-0000-000000000000}"/>
          </ac:spMkLst>
        </pc:spChg>
        <pc:spChg chg="mod">
          <ac:chgData name="Ghada ROSEMBLY" userId="S::ghada.rosembly@niji.fr::ac4a781e-1554-437c-921f-680af9986c83" providerId="AD" clId="Web-{5AA3779F-7ACF-2310-484F-936416FD2995}" dt="2019-12-09T15:14:14.757" v="2241" actId="20577"/>
          <ac:spMkLst>
            <pc:docMk/>
            <pc:sldMk cId="3519592640" sldId="653"/>
            <ac:spMk id="11" creationId="{00000000-0000-0000-0000-000000000000}"/>
          </ac:spMkLst>
        </pc:spChg>
        <pc:grpChg chg="mod">
          <ac:chgData name="Ghada ROSEMBLY" userId="S::ghada.rosembly@niji.fr::ac4a781e-1554-437c-921f-680af9986c83" providerId="AD" clId="Web-{5AA3779F-7ACF-2310-484F-936416FD2995}" dt="2019-12-09T15:11:48.740" v="2151" actId="1076"/>
          <ac:grpSpMkLst>
            <pc:docMk/>
            <pc:sldMk cId="3519592640" sldId="653"/>
            <ac:grpSpMk id="8" creationId="{00000000-0000-0000-0000-000000000000}"/>
          </ac:grpSpMkLst>
        </pc:grpChg>
      </pc:sldChg>
      <pc:sldChg chg="modSp">
        <pc:chgData name="Ghada ROSEMBLY" userId="S::ghada.rosembly@niji.fr::ac4a781e-1554-437c-921f-680af9986c83" providerId="AD" clId="Web-{5AA3779F-7ACF-2310-484F-936416FD2995}" dt="2019-12-09T15:14:49.648" v="2247" actId="1076"/>
        <pc:sldMkLst>
          <pc:docMk/>
          <pc:sldMk cId="1673818213" sldId="654"/>
        </pc:sldMkLst>
        <pc:picChg chg="mod">
          <ac:chgData name="Ghada ROSEMBLY" userId="S::ghada.rosembly@niji.fr::ac4a781e-1554-437c-921f-680af9986c83" providerId="AD" clId="Web-{5AA3779F-7ACF-2310-484F-936416FD2995}" dt="2019-12-09T15:14:49.648" v="2247" actId="1076"/>
          <ac:picMkLst>
            <pc:docMk/>
            <pc:sldMk cId="1673818213" sldId="654"/>
            <ac:picMk id="8194" creationId="{00000000-0000-0000-0000-000000000000}"/>
          </ac:picMkLst>
        </pc:picChg>
      </pc:sldChg>
      <pc:sldChg chg="del">
        <pc:chgData name="Ghada ROSEMBLY" userId="S::ghada.rosembly@niji.fr::ac4a781e-1554-437c-921f-680af9986c83" providerId="AD" clId="Web-{5AA3779F-7ACF-2310-484F-936416FD2995}" dt="2019-12-09T15:14:47.070" v="2243"/>
        <pc:sldMkLst>
          <pc:docMk/>
          <pc:sldMk cId="1303470137" sldId="655"/>
        </pc:sldMkLst>
      </pc:sldChg>
      <pc:sldChg chg="modSp">
        <pc:chgData name="Ghada ROSEMBLY" userId="S::ghada.rosembly@niji.fr::ac4a781e-1554-437c-921f-680af9986c83" providerId="AD" clId="Web-{5AA3779F-7ACF-2310-484F-936416FD2995}" dt="2019-12-09T15:10:53.334" v="2133" actId="1076"/>
        <pc:sldMkLst>
          <pc:docMk/>
          <pc:sldMk cId="1011029739" sldId="660"/>
        </pc:sldMkLst>
        <pc:spChg chg="mod">
          <ac:chgData name="Ghada ROSEMBLY" userId="S::ghada.rosembly@niji.fr::ac4a781e-1554-437c-921f-680af9986c83" providerId="AD" clId="Web-{5AA3779F-7ACF-2310-484F-936416FD2995}" dt="2019-12-09T15:10:53.334" v="2133" actId="1076"/>
          <ac:spMkLst>
            <pc:docMk/>
            <pc:sldMk cId="1011029739" sldId="660"/>
            <ac:spMk id="7" creationId="{00000000-0000-0000-0000-000000000000}"/>
          </ac:spMkLst>
        </pc:spChg>
        <pc:picChg chg="mod">
          <ac:chgData name="Ghada ROSEMBLY" userId="S::ghada.rosembly@niji.fr::ac4a781e-1554-437c-921f-680af9986c83" providerId="AD" clId="Web-{5AA3779F-7ACF-2310-484F-936416FD2995}" dt="2019-12-09T15:10:47.849" v="2132" actId="1076"/>
          <ac:picMkLst>
            <pc:docMk/>
            <pc:sldMk cId="1011029739" sldId="660"/>
            <ac:picMk id="9218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5:05:32.190" v="1994"/>
        <pc:sldMkLst>
          <pc:docMk/>
          <pc:sldMk cId="1559748483" sldId="663"/>
        </pc:sldMkLst>
        <pc:picChg chg="mod">
          <ac:chgData name="Ghada ROSEMBLY" userId="S::ghada.rosembly@niji.fr::ac4a781e-1554-437c-921f-680af9986c83" providerId="AD" clId="Web-{5AA3779F-7ACF-2310-484F-936416FD2995}" dt="2019-12-09T15:05:32.190" v="1994"/>
          <ac:picMkLst>
            <pc:docMk/>
            <pc:sldMk cId="1559748483" sldId="663"/>
            <ac:picMk id="3" creationId="{421C6F7F-13D6-41B9-9F4D-6F73F01340C4}"/>
          </ac:picMkLst>
        </pc:picChg>
      </pc:sldChg>
      <pc:sldChg chg="addSp delSp modSp">
        <pc:chgData name="Ghada ROSEMBLY" userId="S::ghada.rosembly@niji.fr::ac4a781e-1554-437c-921f-680af9986c83" providerId="AD" clId="Web-{5AA3779F-7ACF-2310-484F-936416FD2995}" dt="2019-12-09T15:06:15.378" v="2002"/>
        <pc:sldMkLst>
          <pc:docMk/>
          <pc:sldMk cId="2371355914" sldId="665"/>
        </pc:sldMkLst>
        <pc:spChg chg="del">
          <ac:chgData name="Ghada ROSEMBLY" userId="S::ghada.rosembly@niji.fr::ac4a781e-1554-437c-921f-680af9986c83" providerId="AD" clId="Web-{5AA3779F-7ACF-2310-484F-936416FD2995}" dt="2019-12-09T15:00:58.157" v="1968"/>
          <ac:spMkLst>
            <pc:docMk/>
            <pc:sldMk cId="2371355914" sldId="665"/>
            <ac:spMk id="6" creationId="{FFBE5BEB-1FF9-4686-9089-0F7BB29A6FEC}"/>
          </ac:spMkLst>
        </pc:spChg>
        <pc:spChg chg="mod">
          <ac:chgData name="Ghada ROSEMBLY" userId="S::ghada.rosembly@niji.fr::ac4a781e-1554-437c-921f-680af9986c83" providerId="AD" clId="Web-{5AA3779F-7ACF-2310-484F-936416FD2995}" dt="2019-12-09T15:04:17.815" v="1984" actId="20577"/>
          <ac:spMkLst>
            <pc:docMk/>
            <pc:sldMk cId="2371355914" sldId="665"/>
            <ac:spMk id="11" creationId="{5F0D1F1D-1B69-4066-BEE9-615B70170BF1}"/>
          </ac:spMkLst>
        </pc:spChg>
        <pc:picChg chg="add mod">
          <ac:chgData name="Ghada ROSEMBLY" userId="S::ghada.rosembly@niji.fr::ac4a781e-1554-437c-921f-680af9986c83" providerId="AD" clId="Web-{5AA3779F-7ACF-2310-484F-936416FD2995}" dt="2019-12-09T15:06:15.378" v="2002"/>
          <ac:picMkLst>
            <pc:docMk/>
            <pc:sldMk cId="2371355914" sldId="665"/>
            <ac:picMk id="3" creationId="{ACEF4C56-D781-4A5C-B899-C77E542C0FD8}"/>
          </ac:picMkLst>
        </pc:picChg>
        <pc:picChg chg="mod">
          <ac:chgData name="Ghada ROSEMBLY" userId="S::ghada.rosembly@niji.fr::ac4a781e-1554-437c-921f-680af9986c83" providerId="AD" clId="Web-{5AA3779F-7ACF-2310-484F-936416FD2995}" dt="2019-12-09T15:06:01.675" v="1999"/>
          <ac:picMkLst>
            <pc:docMk/>
            <pc:sldMk cId="2371355914" sldId="665"/>
            <ac:picMk id="4" creationId="{FD38A03A-E7C8-44CB-B63B-F75A6C2D542C}"/>
          </ac:picMkLst>
        </pc:picChg>
      </pc:sldChg>
      <pc:sldChg chg="addSp modSp">
        <pc:chgData name="Ghada ROSEMBLY" userId="S::ghada.rosembly@niji.fr::ac4a781e-1554-437c-921f-680af9986c83" providerId="AD" clId="Web-{5AA3779F-7ACF-2310-484F-936416FD2995}" dt="2019-12-09T15:05:19.581" v="1992"/>
        <pc:sldMkLst>
          <pc:docMk/>
          <pc:sldMk cId="135388028" sldId="666"/>
        </pc:sldMkLst>
        <pc:spChg chg="mod">
          <ac:chgData name="Ghada ROSEMBLY" userId="S::ghada.rosembly@niji.fr::ac4a781e-1554-437c-921f-680af9986c83" providerId="AD" clId="Web-{5AA3779F-7ACF-2310-484F-936416FD2995}" dt="2019-12-09T15:04:33.221" v="1987" actId="14100"/>
          <ac:spMkLst>
            <pc:docMk/>
            <pc:sldMk cId="135388028" sldId="666"/>
            <ac:spMk id="3" creationId="{DD99C08A-D9CC-490B-893C-AFE636271789}"/>
          </ac:spMkLst>
        </pc:spChg>
        <pc:picChg chg="add mod">
          <ac:chgData name="Ghada ROSEMBLY" userId="S::ghada.rosembly@niji.fr::ac4a781e-1554-437c-921f-680af9986c83" providerId="AD" clId="Web-{5AA3779F-7ACF-2310-484F-936416FD2995}" dt="2019-12-09T15:05:14.941" v="1991"/>
          <ac:picMkLst>
            <pc:docMk/>
            <pc:sldMk cId="135388028" sldId="666"/>
            <ac:picMk id="4" creationId="{6319B9FE-4BD0-43C8-B76C-406BF33FFF2A}"/>
          </ac:picMkLst>
        </pc:picChg>
        <pc:picChg chg="mod">
          <ac:chgData name="Ghada ROSEMBLY" userId="S::ghada.rosembly@niji.fr::ac4a781e-1554-437c-921f-680af9986c83" providerId="AD" clId="Web-{5AA3779F-7ACF-2310-484F-936416FD2995}" dt="2019-12-09T15:05:19.581" v="1992"/>
          <ac:picMkLst>
            <pc:docMk/>
            <pc:sldMk cId="135388028" sldId="666"/>
            <ac:picMk id="5" creationId="{59E03924-CEC7-4D3A-9AFB-112A060D9D27}"/>
          </ac:picMkLst>
        </pc:picChg>
      </pc:sldChg>
      <pc:sldChg chg="modSp del">
        <pc:chgData name="Ghada ROSEMBLY" userId="S::ghada.rosembly@niji.fr::ac4a781e-1554-437c-921f-680af9986c83" providerId="AD" clId="Web-{5AA3779F-7ACF-2310-484F-936416FD2995}" dt="2019-12-09T15:37:15.956" v="2596"/>
        <pc:sldMkLst>
          <pc:docMk/>
          <pc:sldMk cId="3748239190" sldId="669"/>
        </pc:sldMkLst>
        <pc:spChg chg="mod">
          <ac:chgData name="Ghada ROSEMBLY" userId="S::ghada.rosembly@niji.fr::ac4a781e-1554-437c-921f-680af9986c83" providerId="AD" clId="Web-{5AA3779F-7ACF-2310-484F-936416FD2995}" dt="2019-12-09T15:19:33.494" v="2301" actId="20577"/>
          <ac:spMkLst>
            <pc:docMk/>
            <pc:sldMk cId="3748239190" sldId="669"/>
            <ac:spMk id="4" creationId="{AC187AD0-2A55-4109-82AA-B2223AA51262}"/>
          </ac:spMkLst>
        </pc:spChg>
        <pc:picChg chg="mod">
          <ac:chgData name="Ghada ROSEMBLY" userId="S::ghada.rosembly@niji.fr::ac4a781e-1554-437c-921f-680af9986c83" providerId="AD" clId="Web-{5AA3779F-7ACF-2310-484F-936416FD2995}" dt="2019-12-09T15:10:16.990" v="2130" actId="1076"/>
          <ac:picMkLst>
            <pc:docMk/>
            <pc:sldMk cId="3748239190" sldId="669"/>
            <ac:picMk id="3" creationId="{F770B9F5-B434-43BD-BD6A-CD58F009597E}"/>
          </ac:picMkLst>
        </pc:picChg>
      </pc:sldChg>
      <pc:sldChg chg="addSp delSp modSp">
        <pc:chgData name="Ghada ROSEMBLY" userId="S::ghada.rosembly@niji.fr::ac4a781e-1554-437c-921f-680af9986c83" providerId="AD" clId="Web-{5AA3779F-7ACF-2310-484F-936416FD2995}" dt="2019-12-09T15:37:19.972" v="2598" actId="1076"/>
        <pc:sldMkLst>
          <pc:docMk/>
          <pc:sldMk cId="3155909925" sldId="670"/>
        </pc:sldMkLst>
        <pc:spChg chg="del">
          <ac:chgData name="Ghada ROSEMBLY" userId="S::ghada.rosembly@niji.fr::ac4a781e-1554-437c-921f-680af9986c83" providerId="AD" clId="Web-{5AA3779F-7ACF-2310-484F-936416FD2995}" dt="2019-12-09T15:18:07.822" v="2250"/>
          <ac:spMkLst>
            <pc:docMk/>
            <pc:sldMk cId="3155909925" sldId="670"/>
            <ac:spMk id="6" creationId="{7AB853EC-3319-4BC3-8210-E3964A24935B}"/>
          </ac:spMkLst>
        </pc:spChg>
        <pc:picChg chg="del">
          <ac:chgData name="Ghada ROSEMBLY" userId="S::ghada.rosembly@niji.fr::ac4a781e-1554-437c-921f-680af9986c83" providerId="AD" clId="Web-{5AA3779F-7ACF-2310-484F-936416FD2995}" dt="2019-12-09T15:18:07.822" v="2249"/>
          <ac:picMkLst>
            <pc:docMk/>
            <pc:sldMk cId="3155909925" sldId="670"/>
            <ac:picMk id="3" creationId="{F770B9F5-B434-43BD-BD6A-CD58F009597E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5:37:19.972" v="2598" actId="1076"/>
          <ac:picMkLst>
            <pc:docMk/>
            <pc:sldMk cId="3155909925" sldId="670"/>
            <ac:picMk id="4" creationId="{2758089E-7BF2-4E3C-B16D-A0F99D2B162A}"/>
          </ac:picMkLst>
        </pc:picChg>
      </pc:sldChg>
      <pc:sldChg chg="addSp delSp modSp add ord replId">
        <pc:chgData name="Ghada ROSEMBLY" userId="S::ghada.rosembly@niji.fr::ac4a781e-1554-437c-921f-680af9986c83" providerId="AD" clId="Web-{5AA3779F-7ACF-2310-484F-936416FD2995}" dt="2019-12-09T14:02:10.330" v="157" actId="1076"/>
        <pc:sldMkLst>
          <pc:docMk/>
          <pc:sldMk cId="2535109480" sldId="676"/>
        </pc:sldMkLst>
        <pc:spChg chg="mod">
          <ac:chgData name="Ghada ROSEMBLY" userId="S::ghada.rosembly@niji.fr::ac4a781e-1554-437c-921f-680af9986c83" providerId="AD" clId="Web-{5AA3779F-7ACF-2310-484F-936416FD2995}" dt="2019-12-09T14:02:00.659" v="155" actId="14100"/>
          <ac:spMkLst>
            <pc:docMk/>
            <pc:sldMk cId="2535109480" sldId="676"/>
            <ac:spMk id="3" creationId="{14B9EF9B-EDB3-4256-9936-89F726602427}"/>
          </ac:spMkLst>
        </pc:spChg>
        <pc:spChg chg="del">
          <ac:chgData name="Ghada ROSEMBLY" userId="S::ghada.rosembly@niji.fr::ac4a781e-1554-437c-921f-680af9986c83" providerId="AD" clId="Web-{5AA3779F-7ACF-2310-484F-936416FD2995}" dt="2019-12-09T13:57:34.390" v="32"/>
          <ac:spMkLst>
            <pc:docMk/>
            <pc:sldMk cId="2535109480" sldId="676"/>
            <ac:spMk id="4" creationId="{C932BB1C-B253-4E20-8948-420A7F074228}"/>
          </ac:spMkLst>
        </pc:spChg>
        <pc:picChg chg="del mod">
          <ac:chgData name="Ghada ROSEMBLY" userId="S::ghada.rosembly@niji.fr::ac4a781e-1554-437c-921f-680af9986c83" providerId="AD" clId="Web-{5AA3779F-7ACF-2310-484F-936416FD2995}" dt="2019-12-09T14:01:08.861" v="110"/>
          <ac:picMkLst>
            <pc:docMk/>
            <pc:sldMk cId="2535109480" sldId="676"/>
            <ac:picMk id="6" creationId="{00000000-0000-0000-0000-000000000000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3:57:33.437" v="31"/>
          <ac:picMkLst>
            <pc:docMk/>
            <pc:sldMk cId="2535109480" sldId="676"/>
            <ac:picMk id="7" creationId="{8F85A14F-4CD3-4832-B690-DE45752BDB97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02:10.330" v="157" actId="1076"/>
          <ac:picMkLst>
            <pc:docMk/>
            <pc:sldMk cId="2535109480" sldId="676"/>
            <ac:picMk id="8" creationId="{D7031AEE-D801-4B71-9EB1-8CF7AAC3449C}"/>
          </ac:picMkLst>
        </pc:picChg>
      </pc:sldChg>
      <pc:sldChg chg="addSp modSp add replId">
        <pc:chgData name="Ghada ROSEMBLY" userId="S::ghada.rosembly@niji.fr::ac4a781e-1554-437c-921f-680af9986c83" providerId="AD" clId="Web-{5AA3779F-7ACF-2310-484F-936416FD2995}" dt="2019-12-09T14:44:14.039" v="1671" actId="20577"/>
        <pc:sldMkLst>
          <pc:docMk/>
          <pc:sldMk cId="2434110547" sldId="677"/>
        </pc:sldMkLst>
        <pc:spChg chg="mod">
          <ac:chgData name="Ghada ROSEMBLY" userId="S::ghada.rosembly@niji.fr::ac4a781e-1554-437c-921f-680af9986c83" providerId="AD" clId="Web-{5AA3779F-7ACF-2310-484F-936416FD2995}" dt="2019-12-09T14:44:14.039" v="1671" actId="20577"/>
          <ac:spMkLst>
            <pc:docMk/>
            <pc:sldMk cId="2434110547" sldId="677"/>
            <ac:spMk id="3" creationId="{3FA60AE6-4C05-44B8-BF19-CFB8030BF837}"/>
          </ac:spMkLst>
        </pc:spChg>
        <pc:picChg chg="add mod">
          <ac:chgData name="Ghada ROSEMBLY" userId="S::ghada.rosembly@niji.fr::ac4a781e-1554-437c-921f-680af9986c83" providerId="AD" clId="Web-{5AA3779F-7ACF-2310-484F-936416FD2995}" dt="2019-12-09T14:22:49.622" v="476" actId="1076"/>
          <ac:picMkLst>
            <pc:docMk/>
            <pc:sldMk cId="2434110547" sldId="677"/>
            <ac:picMk id="4" creationId="{A1AFBF90-3C7D-4751-82BA-03C67296D572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37:17.504" v="1418" actId="1076"/>
          <ac:picMkLst>
            <pc:docMk/>
            <pc:sldMk cId="2434110547" sldId="677"/>
            <ac:picMk id="6" creationId="{CBC8F003-A8C7-4BED-A63C-B1CB7EE3509F}"/>
          </ac:picMkLst>
        </pc:picChg>
      </pc:sldChg>
      <pc:sldChg chg="addSp delSp modSp add ord replId">
        <pc:chgData name="Ghada ROSEMBLY" userId="S::ghada.rosembly@niji.fr::ac4a781e-1554-437c-921f-680af9986c83" providerId="AD" clId="Web-{5AA3779F-7ACF-2310-484F-936416FD2995}" dt="2019-12-09T14:52:05.418" v="1789" actId="1076"/>
        <pc:sldMkLst>
          <pc:docMk/>
          <pc:sldMk cId="1347500384" sldId="678"/>
        </pc:sldMkLst>
        <pc:spChg chg="mod">
          <ac:chgData name="Ghada ROSEMBLY" userId="S::ghada.rosembly@niji.fr::ac4a781e-1554-437c-921f-680af9986c83" providerId="AD" clId="Web-{5AA3779F-7ACF-2310-484F-936416FD2995}" dt="2019-12-09T14:52:02.105" v="1787" actId="20577"/>
          <ac:spMkLst>
            <pc:docMk/>
            <pc:sldMk cId="1347500384" sldId="678"/>
            <ac:spMk id="3" creationId="{3FA60AE6-4C05-44B8-BF19-CFB8030BF837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51:51.887" v="1779" actId="1076"/>
          <ac:spMkLst>
            <pc:docMk/>
            <pc:sldMk cId="1347500384" sldId="678"/>
            <ac:spMk id="14" creationId="{1E355354-B9B2-4848-BB3A-0D6E18134C02}"/>
          </ac:spMkLst>
        </pc:spChg>
        <pc:picChg chg="del">
          <ac:chgData name="Ghada ROSEMBLY" userId="S::ghada.rosembly@niji.fr::ac4a781e-1554-437c-921f-680af9986c83" providerId="AD" clId="Web-{5AA3779F-7ACF-2310-484F-936416FD2995}" dt="2019-12-09T14:40:26.865" v="1448"/>
          <ac:picMkLst>
            <pc:docMk/>
            <pc:sldMk cId="1347500384" sldId="678"/>
            <ac:picMk id="4" creationId="{A1AFBF90-3C7D-4751-82BA-03C67296D572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4:37:20.443" v="1419"/>
          <ac:picMkLst>
            <pc:docMk/>
            <pc:sldMk cId="1347500384" sldId="678"/>
            <ac:picMk id="5" creationId="{EB113321-2638-4A3F-A980-677BC65E4E68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40:26.834" v="1447"/>
          <ac:picMkLst>
            <pc:docMk/>
            <pc:sldMk cId="1347500384" sldId="678"/>
            <ac:picMk id="6" creationId="{CBC8F003-A8C7-4BED-A63C-B1CB7EE3509F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4:40:24.412" v="1446"/>
          <ac:picMkLst>
            <pc:docMk/>
            <pc:sldMk cId="1347500384" sldId="678"/>
            <ac:picMk id="10" creationId="{3F99D25B-A7B8-494B-AD61-2E5020F1E80A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52:05.418" v="1789" actId="1076"/>
          <ac:picMkLst>
            <pc:docMk/>
            <pc:sldMk cId="1347500384" sldId="678"/>
            <ac:picMk id="12" creationId="{2F14A38E-CFE1-4518-91E2-40BAF4F2632F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51:53.340" v="1780" actId="1076"/>
          <ac:picMkLst>
            <pc:docMk/>
            <pc:sldMk cId="1347500384" sldId="678"/>
            <ac:picMk id="15" creationId="{11D00D3B-2BA4-4730-B86B-500C096286E7}"/>
          </ac:picMkLst>
        </pc:picChg>
      </pc:sldChg>
      <pc:sldChg chg="addSp delSp modSp add replId">
        <pc:chgData name="Ghada ROSEMBLY" userId="S::ghada.rosembly@niji.fr::ac4a781e-1554-437c-921f-680af9986c83" providerId="AD" clId="Web-{5AA3779F-7ACF-2310-484F-936416FD2995}" dt="2019-12-09T14:49:41.557" v="1739" actId="1076"/>
        <pc:sldMkLst>
          <pc:docMk/>
          <pc:sldMk cId="239108447" sldId="679"/>
        </pc:sldMkLst>
        <pc:spChg chg="del mod">
          <ac:chgData name="Ghada ROSEMBLY" userId="S::ghada.rosembly@niji.fr::ac4a781e-1554-437c-921f-680af9986c83" providerId="AD" clId="Web-{5AA3779F-7ACF-2310-484F-936416FD2995}" dt="2019-12-09T14:30:18.892" v="798"/>
          <ac:spMkLst>
            <pc:docMk/>
            <pc:sldMk cId="239108447" sldId="679"/>
            <ac:spMk id="3" creationId="{89C61A99-91C7-4153-BE14-E186493C49B3}"/>
          </ac:spMkLst>
        </pc:spChg>
        <pc:spChg chg="mod">
          <ac:chgData name="Ghada ROSEMBLY" userId="S::ghada.rosembly@niji.fr::ac4a781e-1554-437c-921f-680af9986c83" providerId="AD" clId="Web-{5AA3779F-7ACF-2310-484F-936416FD2995}" dt="2019-12-09T14:49:26.401" v="1735" actId="20577"/>
          <ac:spMkLst>
            <pc:docMk/>
            <pc:sldMk cId="239108447" sldId="679"/>
            <ac:spMk id="11" creationId="{F8657E71-3BFC-4E53-BB5D-608C521C2D04}"/>
          </ac:spMkLst>
        </pc:spChg>
        <pc:picChg chg="add del mod">
          <ac:chgData name="Ghada ROSEMBLY" userId="S::ghada.rosembly@niji.fr::ac4a781e-1554-437c-921f-680af9986c83" providerId="AD" clId="Web-{5AA3779F-7ACF-2310-484F-936416FD2995}" dt="2019-12-09T14:25:22.420" v="502"/>
          <ac:picMkLst>
            <pc:docMk/>
            <pc:sldMk cId="239108447" sldId="679"/>
            <ac:picMk id="2" creationId="{C33E0254-C370-4FCF-81B2-81BA0C74DE9E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24:37.467" v="496"/>
          <ac:picMkLst>
            <pc:docMk/>
            <pc:sldMk cId="239108447" sldId="679"/>
            <ac:picMk id="4" creationId="{690661D3-2309-4D89-909C-946A932A244D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4:30:28.845" v="801"/>
          <ac:picMkLst>
            <pc:docMk/>
            <pc:sldMk cId="239108447" sldId="679"/>
            <ac:picMk id="6" creationId="{A1DD2E04-4490-4221-80FF-D1F51235C068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49:41.557" v="1739" actId="1076"/>
          <ac:picMkLst>
            <pc:docMk/>
            <pc:sldMk cId="239108447" sldId="679"/>
            <ac:picMk id="12" creationId="{0C1A37DE-F43A-4697-ABA2-2C2CBD6AE7EA}"/>
          </ac:picMkLst>
        </pc:picChg>
      </pc:sldChg>
      <pc:sldChg chg="addSp delSp modSp add del ord replId">
        <pc:chgData name="Ghada ROSEMBLY" userId="S::ghada.rosembly@niji.fr::ac4a781e-1554-437c-921f-680af9986c83" providerId="AD" clId="Web-{5AA3779F-7ACF-2310-484F-936416FD2995}" dt="2019-12-09T14:36:07.098" v="1414"/>
        <pc:sldMkLst>
          <pc:docMk/>
          <pc:sldMk cId="3071977265" sldId="680"/>
        </pc:sldMkLst>
        <pc:picChg chg="add mod">
          <ac:chgData name="Ghada ROSEMBLY" userId="S::ghada.rosembly@niji.fr::ac4a781e-1554-437c-921f-680af9986c83" providerId="AD" clId="Web-{5AA3779F-7ACF-2310-484F-936416FD2995}" dt="2019-12-09T14:28:47.328" v="792" actId="14100"/>
          <ac:picMkLst>
            <pc:docMk/>
            <pc:sldMk cId="3071977265" sldId="680"/>
            <ac:picMk id="2" creationId="{BA2F3D66-A68D-4E25-BA5E-4155CBE1A541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28:31.140" v="788"/>
          <ac:picMkLst>
            <pc:docMk/>
            <pc:sldMk cId="3071977265" sldId="680"/>
            <ac:picMk id="6" creationId="{A1DD2E04-4490-4221-80FF-D1F51235C068}"/>
          </ac:picMkLst>
        </pc:picChg>
      </pc:sldChg>
      <pc:sldChg chg="addSp delSp modSp add ord replId">
        <pc:chgData name="Ghada ROSEMBLY" userId="S::ghada.rosembly@niji.fr::ac4a781e-1554-437c-921f-680af9986c83" providerId="AD" clId="Web-{5AA3779F-7ACF-2310-484F-936416FD2995}" dt="2019-12-09T14:49:50.729" v="1741"/>
        <pc:sldMkLst>
          <pc:docMk/>
          <pc:sldMk cId="142666418" sldId="681"/>
        </pc:sldMkLst>
        <pc:spChg chg="mod">
          <ac:chgData name="Ghada ROSEMBLY" userId="S::ghada.rosembly@niji.fr::ac4a781e-1554-437c-921f-680af9986c83" providerId="AD" clId="Web-{5AA3779F-7ACF-2310-484F-936416FD2995}" dt="2019-12-09T14:36:14.769" v="1416" actId="1076"/>
          <ac:spMkLst>
            <pc:docMk/>
            <pc:sldMk cId="142666418" sldId="681"/>
            <ac:spMk id="11" creationId="{F8657E71-3BFC-4E53-BB5D-608C521C2D04}"/>
          </ac:spMkLst>
        </pc:spChg>
        <pc:picChg chg="add del mod">
          <ac:chgData name="Ghada ROSEMBLY" userId="S::ghada.rosembly@niji.fr::ac4a781e-1554-437c-921f-680af9986c83" providerId="AD" clId="Web-{5AA3779F-7ACF-2310-484F-936416FD2995}" dt="2019-12-09T14:48:37.885" v="1722"/>
          <ac:picMkLst>
            <pc:docMk/>
            <pc:sldMk cId="142666418" sldId="681"/>
            <ac:picMk id="2" creationId="{E971F7D3-0A11-47F1-B8EF-563B1B79DDD2}"/>
          </ac:picMkLst>
        </pc:picChg>
        <pc:picChg chg="mod">
          <ac:chgData name="Ghada ROSEMBLY" userId="S::ghada.rosembly@niji.fr::ac4a781e-1554-437c-921f-680af9986c83" providerId="AD" clId="Web-{5AA3779F-7ACF-2310-484F-936416FD2995}" dt="2019-12-09T14:49:46.401" v="1740" actId="1076"/>
          <ac:picMkLst>
            <pc:docMk/>
            <pc:sldMk cId="142666418" sldId="681"/>
            <ac:picMk id="6" creationId="{A1DD2E04-4490-4221-80FF-D1F51235C068}"/>
          </ac:picMkLst>
        </pc:picChg>
      </pc:sldChg>
      <pc:sldChg chg="modSp add replId">
        <pc:chgData name="Ghada ROSEMBLY" userId="S::ghada.rosembly@niji.fr::ac4a781e-1554-437c-921f-680af9986c83" providerId="AD" clId="Web-{5AA3779F-7ACF-2310-484F-936416FD2995}" dt="2019-12-09T14:35:53.144" v="1413" actId="1076"/>
        <pc:sldMkLst>
          <pc:docMk/>
          <pc:sldMk cId="605699119" sldId="682"/>
        </pc:sldMkLst>
        <pc:spChg chg="mod">
          <ac:chgData name="Ghada ROSEMBLY" userId="S::ghada.rosembly@niji.fr::ac4a781e-1554-437c-921f-680af9986c83" providerId="AD" clId="Web-{5AA3779F-7ACF-2310-484F-936416FD2995}" dt="2019-12-09T14:35:51.144" v="1410" actId="20577"/>
          <ac:spMkLst>
            <pc:docMk/>
            <pc:sldMk cId="605699119" sldId="682"/>
            <ac:spMk id="11" creationId="{F8657E71-3BFC-4E53-BB5D-608C521C2D04}"/>
          </ac:spMkLst>
        </pc:spChg>
        <pc:picChg chg="mod">
          <ac:chgData name="Ghada ROSEMBLY" userId="S::ghada.rosembly@niji.fr::ac4a781e-1554-437c-921f-680af9986c83" providerId="AD" clId="Web-{5AA3779F-7ACF-2310-484F-936416FD2995}" dt="2019-12-09T14:35:53.144" v="1413" actId="1076"/>
          <ac:picMkLst>
            <pc:docMk/>
            <pc:sldMk cId="605699119" sldId="682"/>
            <ac:picMk id="12" creationId="{0C1A37DE-F43A-4697-ABA2-2C2CBD6AE7EA}"/>
          </ac:picMkLst>
        </pc:picChg>
      </pc:sldChg>
      <pc:sldChg chg="delSp modSp add del replId">
        <pc:chgData name="Ghada ROSEMBLY" userId="S::ghada.rosembly@niji.fr::ac4a781e-1554-437c-921f-680af9986c83" providerId="AD" clId="Web-{5AA3779F-7ACF-2310-484F-936416FD2995}" dt="2019-12-09T14:52:08.199" v="1790"/>
        <pc:sldMkLst>
          <pc:docMk/>
          <pc:sldMk cId="745263901" sldId="683"/>
        </pc:sldMkLst>
        <pc:spChg chg="del mod">
          <ac:chgData name="Ghada ROSEMBLY" userId="S::ghada.rosembly@niji.fr::ac4a781e-1554-437c-921f-680af9986c83" providerId="AD" clId="Web-{5AA3779F-7ACF-2310-484F-936416FD2995}" dt="2019-12-09T14:51:40.402" v="1773"/>
          <ac:spMkLst>
            <pc:docMk/>
            <pc:sldMk cId="745263901" sldId="683"/>
            <ac:spMk id="3" creationId="{3FA60AE6-4C05-44B8-BF19-CFB8030BF837}"/>
          </ac:spMkLst>
        </pc:spChg>
        <pc:picChg chg="del">
          <ac:chgData name="Ghada ROSEMBLY" userId="S::ghada.rosembly@niji.fr::ac4a781e-1554-437c-921f-680af9986c83" providerId="AD" clId="Web-{5AA3779F-7ACF-2310-484F-936416FD2995}" dt="2019-12-09T14:39:19.083" v="1442"/>
          <ac:picMkLst>
            <pc:docMk/>
            <pc:sldMk cId="745263901" sldId="683"/>
            <ac:picMk id="4" creationId="{A1AFBF90-3C7D-4751-82BA-03C67296D572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39:09.677" v="1437"/>
          <ac:picMkLst>
            <pc:docMk/>
            <pc:sldMk cId="745263901" sldId="683"/>
            <ac:picMk id="6" creationId="{CBC8F003-A8C7-4BED-A63C-B1CB7EE3509F}"/>
          </ac:picMkLst>
        </pc:picChg>
        <pc:picChg chg="del mod">
          <ac:chgData name="Ghada ROSEMBLY" userId="S::ghada.rosembly@niji.fr::ac4a781e-1554-437c-921f-680af9986c83" providerId="AD" clId="Web-{5AA3779F-7ACF-2310-484F-936416FD2995}" dt="2019-12-09T14:51:40.386" v="1772"/>
          <ac:picMkLst>
            <pc:docMk/>
            <pc:sldMk cId="745263901" sldId="683"/>
            <ac:picMk id="10" creationId="{3F99D25B-A7B8-494B-AD61-2E5020F1E80A}"/>
          </ac:picMkLst>
        </pc:picChg>
      </pc:sldChg>
      <pc:sldChg chg="addSp delSp modSp add replId">
        <pc:chgData name="Ghada ROSEMBLY" userId="S::ghada.rosembly@niji.fr::ac4a781e-1554-437c-921f-680af9986c83" providerId="AD" clId="Web-{5AA3779F-7ACF-2310-484F-936416FD2995}" dt="2019-12-09T14:49:14.526" v="1731" actId="1076"/>
        <pc:sldMkLst>
          <pc:docMk/>
          <pc:sldMk cId="3504867329" sldId="684"/>
        </pc:sldMkLst>
        <pc:spChg chg="mod">
          <ac:chgData name="Ghada ROSEMBLY" userId="S::ghada.rosembly@niji.fr::ac4a781e-1554-437c-921f-680af9986c83" providerId="AD" clId="Web-{5AA3779F-7ACF-2310-484F-936416FD2995}" dt="2019-12-09T14:48:35.010" v="1719" actId="20577"/>
          <ac:spMkLst>
            <pc:docMk/>
            <pc:sldMk cId="3504867329" sldId="684"/>
            <ac:spMk id="11" creationId="{F8657E71-3BFC-4E53-BB5D-608C521C2D04}"/>
          </ac:spMkLst>
        </pc:spChg>
        <pc:picChg chg="add del mod">
          <ac:chgData name="Ghada ROSEMBLY" userId="S::ghada.rosembly@niji.fr::ac4a781e-1554-437c-921f-680af9986c83" providerId="AD" clId="Web-{5AA3779F-7ACF-2310-484F-936416FD2995}" dt="2019-12-09T14:49:01.776" v="1727"/>
          <ac:picMkLst>
            <pc:docMk/>
            <pc:sldMk cId="3504867329" sldId="684"/>
            <ac:picMk id="2" creationId="{FCCBA26E-04FC-4578-A70B-3991CADD89C8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49:14.526" v="1731" actId="1076"/>
          <ac:picMkLst>
            <pc:docMk/>
            <pc:sldMk cId="3504867329" sldId="684"/>
            <ac:picMk id="4" creationId="{DA7DF4C1-D4B8-49F8-A12F-59D6080DA54E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48:35.807" v="1721"/>
          <ac:picMkLst>
            <pc:docMk/>
            <pc:sldMk cId="3504867329" sldId="684"/>
            <ac:picMk id="12" creationId="{0C1A37DE-F43A-4697-ABA2-2C2CBD6AE7EA}"/>
          </ac:picMkLst>
        </pc:picChg>
      </pc:sldChg>
      <pc:sldChg chg="addSp delSp modSp add replId">
        <pc:chgData name="Ghada ROSEMBLY" userId="S::ghada.rosembly@niji.fr::ac4a781e-1554-437c-921f-680af9986c83" providerId="AD" clId="Web-{5AA3779F-7ACF-2310-484F-936416FD2995}" dt="2019-12-09T15:37:01.097" v="2594"/>
        <pc:sldMkLst>
          <pc:docMk/>
          <pc:sldMk cId="4233353438" sldId="685"/>
        </pc:sldMkLst>
        <pc:spChg chg="mod">
          <ac:chgData name="Ghada ROSEMBLY" userId="S::ghada.rosembly@niji.fr::ac4a781e-1554-437c-921f-680af9986c83" providerId="AD" clId="Web-{5AA3779F-7ACF-2310-484F-936416FD2995}" dt="2019-12-09T15:36:52.706" v="2590" actId="20577"/>
          <ac:spMkLst>
            <pc:docMk/>
            <pc:sldMk cId="4233353438" sldId="685"/>
            <ac:spMk id="4" creationId="{9DC7AB96-FDEC-440A-8063-F9857D2108E1}"/>
          </ac:spMkLst>
        </pc:spChg>
        <pc:picChg chg="del">
          <ac:chgData name="Ghada ROSEMBLY" userId="S::ghada.rosembly@niji.fr::ac4a781e-1554-437c-921f-680af9986c83" providerId="AD" clId="Web-{5AA3779F-7ACF-2310-484F-936416FD2995}" dt="2019-12-09T15:21:28.558" v="2379"/>
          <ac:picMkLst>
            <pc:docMk/>
            <pc:sldMk cId="4233353438" sldId="685"/>
            <ac:picMk id="3" creationId="{F770B9F5-B434-43BD-BD6A-CD58F009597E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5:37:01.097" v="2594"/>
          <ac:picMkLst>
            <pc:docMk/>
            <pc:sldMk cId="4233353438" sldId="685"/>
            <ac:picMk id="5" creationId="{D7810B38-1EAB-4ADD-A32E-4CD7B5F5FEBF}"/>
          </ac:picMkLst>
        </pc:picChg>
      </pc:sldChg>
    </pc:docChg>
  </pc:docChgLst>
  <pc:docChgLst>
    <pc:chgData name="Ghada ROSEMBLY" userId="S::ghada.rosembly@niji.fr::ac4a781e-1554-437c-921f-680af9986c83" providerId="AD" clId="Web-{C8BD72AF-B81E-E645-FF04-BE840C0A7E0A}"/>
    <pc:docChg chg="addSld modSld sldOrd modSection">
      <pc:chgData name="Ghada ROSEMBLY" userId="S::ghada.rosembly@niji.fr::ac4a781e-1554-437c-921f-680af9986c83" providerId="AD" clId="Web-{C8BD72AF-B81E-E645-FF04-BE840C0A7E0A}" dt="2019-12-11T15:20:11.528" v="2129" actId="1076"/>
      <pc:docMkLst>
        <pc:docMk/>
      </pc:docMkLst>
      <pc:sldChg chg="delSp">
        <pc:chgData name="Ghada ROSEMBLY" userId="S::ghada.rosembly@niji.fr::ac4a781e-1554-437c-921f-680af9986c83" providerId="AD" clId="Web-{C8BD72AF-B81E-E645-FF04-BE840C0A7E0A}" dt="2019-12-11T13:25:27.858" v="1004"/>
        <pc:sldMkLst>
          <pc:docMk/>
          <pc:sldMk cId="869910622" sldId="475"/>
        </pc:sldMkLst>
        <pc:spChg chg="del">
          <ac:chgData name="Ghada ROSEMBLY" userId="S::ghada.rosembly@niji.fr::ac4a781e-1554-437c-921f-680af9986c83" providerId="AD" clId="Web-{C8BD72AF-B81E-E645-FF04-BE840C0A7E0A}" dt="2019-12-11T13:25:27.858" v="1004"/>
          <ac:spMkLst>
            <pc:docMk/>
            <pc:sldMk cId="869910622" sldId="475"/>
            <ac:spMk id="3" creationId="{6F12ECF0-C9FC-43BF-8EC4-C09D12807960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3:25:23.030" v="1002" actId="20577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C8BD72AF-B81E-E645-FF04-BE840C0A7E0A}" dt="2019-12-11T13:25:23.030" v="1002" actId="20577"/>
          <ac:spMkLst>
            <pc:docMk/>
            <pc:sldMk cId="2375330408" sldId="510"/>
            <ac:spMk id="4" creationId="{795B71C0-BB06-485D-9872-2C85827C03D9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06:24.167" v="1525" actId="20577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C8BD72AF-B81E-E645-FF04-BE840C0A7E0A}" dt="2019-12-11T14:06:24.167" v="1525" actId="20577"/>
          <ac:spMkLst>
            <pc:docMk/>
            <pc:sldMk cId="2783018449" sldId="538"/>
            <ac:spMk id="3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07:12.793" v="1563" actId="1076"/>
        <pc:sldMkLst>
          <pc:docMk/>
          <pc:sldMk cId="3031745272" sldId="544"/>
        </pc:sldMkLst>
        <pc:spChg chg="mod">
          <ac:chgData name="Ghada ROSEMBLY" userId="S::ghada.rosembly@niji.fr::ac4a781e-1554-437c-921f-680af9986c83" providerId="AD" clId="Web-{C8BD72AF-B81E-E645-FF04-BE840C0A7E0A}" dt="2019-12-11T14:07:12.793" v="1563" actId="1076"/>
          <ac:spMkLst>
            <pc:docMk/>
            <pc:sldMk cId="3031745272" sldId="544"/>
            <ac:spMk id="3" creationId="{3FA60AE6-4C05-44B8-BF19-CFB8030BF837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07:22.090" v="1564" actId="1076"/>
        <pc:sldMkLst>
          <pc:docMk/>
          <pc:sldMk cId="292777142" sldId="546"/>
        </pc:sldMkLst>
        <pc:spChg chg="mod">
          <ac:chgData name="Ghada ROSEMBLY" userId="S::ghada.rosembly@niji.fr::ac4a781e-1554-437c-921f-680af9986c83" providerId="AD" clId="Web-{C8BD72AF-B81E-E645-FF04-BE840C0A7E0A}" dt="2019-12-11T14:07:22.090" v="1564" actId="1076"/>
          <ac:spMkLst>
            <pc:docMk/>
            <pc:sldMk cId="292777142" sldId="546"/>
            <ac:spMk id="14" creationId="{F84C9136-2693-4EC1-9748-AE37DA1506E8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04:42.650" v="1486" actId="1076"/>
        <pc:sldMkLst>
          <pc:docMk/>
          <pc:sldMk cId="1247725427" sldId="552"/>
        </pc:sldMkLst>
        <pc:picChg chg="mod">
          <ac:chgData name="Ghada ROSEMBLY" userId="S::ghada.rosembly@niji.fr::ac4a781e-1554-437c-921f-680af9986c83" providerId="AD" clId="Web-{C8BD72AF-B81E-E645-FF04-BE840C0A7E0A}" dt="2019-12-11T14:04:42.650" v="1486" actId="1076"/>
          <ac:picMkLst>
            <pc:docMk/>
            <pc:sldMk cId="1247725427" sldId="552"/>
            <ac:picMk id="9" creationId="{13CC7AC3-F7A6-410E-B436-5AEEDC203F13}"/>
          </ac:picMkLst>
        </pc:picChg>
      </pc:sldChg>
      <pc:sldChg chg="addSp delSp modSp">
        <pc:chgData name="Ghada ROSEMBLY" userId="S::ghada.rosembly@niji.fr::ac4a781e-1554-437c-921f-680af9986c83" providerId="AD" clId="Web-{C8BD72AF-B81E-E645-FF04-BE840C0A7E0A}" dt="2019-12-11T13:28:24.970" v="1009"/>
        <pc:sldMkLst>
          <pc:docMk/>
          <pc:sldMk cId="3447528321" sldId="554"/>
        </pc:sldMkLst>
        <pc:picChg chg="add del mod">
          <ac:chgData name="Ghada ROSEMBLY" userId="S::ghada.rosembly@niji.fr::ac4a781e-1554-437c-921f-680af9986c83" providerId="AD" clId="Web-{C8BD72AF-B81E-E645-FF04-BE840C0A7E0A}" dt="2019-12-11T13:28:05.392" v="1007"/>
          <ac:picMkLst>
            <pc:docMk/>
            <pc:sldMk cId="3447528321" sldId="554"/>
            <ac:picMk id="2" creationId="{A0B4C409-581E-4507-BE6A-5C266423C553}"/>
          </ac:picMkLst>
        </pc:picChg>
        <pc:picChg chg="add del mod">
          <ac:chgData name="Ghada ROSEMBLY" userId="S::ghada.rosembly@niji.fr::ac4a781e-1554-437c-921f-680af9986c83" providerId="AD" clId="Web-{C8BD72AF-B81E-E645-FF04-BE840C0A7E0A}" dt="2019-12-11T13:28:24.970" v="1009"/>
          <ac:picMkLst>
            <pc:docMk/>
            <pc:sldMk cId="3447528321" sldId="554"/>
            <ac:picMk id="4" creationId="{B3C382F7-27D7-4C12-A125-53A87E2AEF8E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5:02:39.071" v="2003" actId="20577"/>
        <pc:sldMkLst>
          <pc:docMk/>
          <pc:sldMk cId="202167362" sldId="555"/>
        </pc:sldMkLst>
        <pc:spChg chg="mod">
          <ac:chgData name="Ghada ROSEMBLY" userId="S::ghada.rosembly@niji.fr::ac4a781e-1554-437c-921f-680af9986c83" providerId="AD" clId="Web-{C8BD72AF-B81E-E645-FF04-BE840C0A7E0A}" dt="2019-12-11T15:02:39.071" v="2003" actId="20577"/>
          <ac:spMkLst>
            <pc:docMk/>
            <pc:sldMk cId="202167362" sldId="555"/>
            <ac:spMk id="8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3:36:29.604" v="1049" actId="14100"/>
        <pc:sldMkLst>
          <pc:docMk/>
          <pc:sldMk cId="1799526012" sldId="560"/>
        </pc:sldMkLst>
        <pc:spChg chg="mod">
          <ac:chgData name="Ghada ROSEMBLY" userId="S::ghada.rosembly@niji.fr::ac4a781e-1554-437c-921f-680af9986c83" providerId="AD" clId="Web-{C8BD72AF-B81E-E645-FF04-BE840C0A7E0A}" dt="2019-12-11T13:36:29.604" v="1049" actId="14100"/>
          <ac:spMkLst>
            <pc:docMk/>
            <pc:sldMk cId="1799526012" sldId="560"/>
            <ac:spMk id="6" creationId="{763538C4-FB98-4D2A-8A40-E8AE3376F649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5:09:46.079" v="2057" actId="1076"/>
        <pc:sldMkLst>
          <pc:docMk/>
          <pc:sldMk cId="2897753126" sldId="561"/>
        </pc:sldMkLst>
        <pc:spChg chg="mod">
          <ac:chgData name="Ghada ROSEMBLY" userId="S::ghada.rosembly@niji.fr::ac4a781e-1554-437c-921f-680af9986c83" providerId="AD" clId="Web-{C8BD72AF-B81E-E645-FF04-BE840C0A7E0A}" dt="2019-12-11T15:09:13.469" v="2056" actId="20577"/>
          <ac:spMkLst>
            <pc:docMk/>
            <pc:sldMk cId="2897753126" sldId="561"/>
            <ac:spMk id="8" creationId="{00000000-0000-0000-0000-000000000000}"/>
          </ac:spMkLst>
        </pc:spChg>
        <pc:spChg chg="mod">
          <ac:chgData name="Ghada ROSEMBLY" userId="S::ghada.rosembly@niji.fr::ac4a781e-1554-437c-921f-680af9986c83" providerId="AD" clId="Web-{C8BD72AF-B81E-E645-FF04-BE840C0A7E0A}" dt="2019-12-11T15:09:46.079" v="2057" actId="1076"/>
          <ac:spMkLst>
            <pc:docMk/>
            <pc:sldMk cId="2897753126" sldId="561"/>
            <ac:spMk id="10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3:44:16.800" v="1071" actId="1076"/>
        <pc:sldMkLst>
          <pc:docMk/>
          <pc:sldMk cId="1060376252" sldId="566"/>
        </pc:sldMkLst>
        <pc:spChg chg="mod">
          <ac:chgData name="Ghada ROSEMBLY" userId="S::ghada.rosembly@niji.fr::ac4a781e-1554-437c-921f-680af9986c83" providerId="AD" clId="Web-{C8BD72AF-B81E-E645-FF04-BE840C0A7E0A}" dt="2019-12-11T13:44:16.800" v="1071" actId="1076"/>
          <ac:spMkLst>
            <pc:docMk/>
            <pc:sldMk cId="1060376252" sldId="566"/>
            <ac:spMk id="10" creationId="{00000000-0000-0000-0000-000000000000}"/>
          </ac:spMkLst>
        </pc:spChg>
      </pc:sldChg>
      <pc:sldChg chg="modSp ord">
        <pc:chgData name="Ghada ROSEMBLY" userId="S::ghada.rosembly@niji.fr::ac4a781e-1554-437c-921f-680af9986c83" providerId="AD" clId="Web-{C8BD72AF-B81E-E645-FF04-BE840C0A7E0A}" dt="2019-12-11T15:06:20.935" v="2040"/>
        <pc:sldMkLst>
          <pc:docMk/>
          <pc:sldMk cId="3460616788" sldId="567"/>
        </pc:sldMkLst>
        <pc:spChg chg="mod">
          <ac:chgData name="Ghada ROSEMBLY" userId="S::ghada.rosembly@niji.fr::ac4a781e-1554-437c-921f-680af9986c83" providerId="AD" clId="Web-{C8BD72AF-B81E-E645-FF04-BE840C0A7E0A}" dt="2019-12-11T13:51:11.948" v="1104" actId="20577"/>
          <ac:spMkLst>
            <pc:docMk/>
            <pc:sldMk cId="3460616788" sldId="567"/>
            <ac:spMk id="4" creationId="{9DC7AB96-FDEC-440A-8063-F9857D2108E1}"/>
          </ac:spMkLst>
        </pc:spChg>
        <pc:picChg chg="mod">
          <ac:chgData name="Ghada ROSEMBLY" userId="S::ghada.rosembly@niji.fr::ac4a781e-1554-437c-921f-680af9986c83" providerId="AD" clId="Web-{C8BD72AF-B81E-E645-FF04-BE840C0A7E0A}" dt="2019-12-11T13:51:14.776" v="1106" actId="1076"/>
          <ac:picMkLst>
            <pc:docMk/>
            <pc:sldMk cId="3460616788" sldId="567"/>
            <ac:picMk id="3" creationId="{F770B9F5-B434-43BD-BD6A-CD58F009597E}"/>
          </ac:picMkLst>
        </pc:picChg>
      </pc:sldChg>
      <pc:sldChg chg="addSp delSp modSp ord">
        <pc:chgData name="Ghada ROSEMBLY" userId="S::ghada.rosembly@niji.fr::ac4a781e-1554-437c-921f-680af9986c83" providerId="AD" clId="Web-{C8BD72AF-B81E-E645-FF04-BE840C0A7E0A}" dt="2019-12-11T15:06:20.935" v="2036"/>
        <pc:sldMkLst>
          <pc:docMk/>
          <pc:sldMk cId="2214717501" sldId="569"/>
        </pc:sldMkLst>
        <pc:spChg chg="mod">
          <ac:chgData name="Ghada ROSEMBLY" userId="S::ghada.rosembly@niji.fr::ac4a781e-1554-437c-921f-680af9986c83" providerId="AD" clId="Web-{C8BD72AF-B81E-E645-FF04-BE840C0A7E0A}" dt="2019-12-11T14:04:01.758" v="1483" actId="20577"/>
          <ac:spMkLst>
            <pc:docMk/>
            <pc:sldMk cId="2214717501" sldId="569"/>
            <ac:spMk id="9" creationId="{00000000-0000-0000-0000-000000000000}"/>
          </ac:spMkLst>
        </pc:spChg>
        <pc:spChg chg="mod">
          <ac:chgData name="Ghada ROSEMBLY" userId="S::ghada.rosembly@niji.fr::ac4a781e-1554-437c-921f-680af9986c83" providerId="AD" clId="Web-{C8BD72AF-B81E-E645-FF04-BE840C0A7E0A}" dt="2019-12-11T14:02:11.131" v="1471" actId="20577"/>
          <ac:spMkLst>
            <pc:docMk/>
            <pc:sldMk cId="2214717501" sldId="569"/>
            <ac:spMk id="14" creationId="{C11C036C-1B6B-4167-9B74-1443DF99E889}"/>
          </ac:spMkLst>
        </pc:spChg>
        <pc:picChg chg="add mod">
          <ac:chgData name="Ghada ROSEMBLY" userId="S::ghada.rosembly@niji.fr::ac4a781e-1554-437c-921f-680af9986c83" providerId="AD" clId="Web-{C8BD72AF-B81E-E645-FF04-BE840C0A7E0A}" dt="2019-12-11T14:02:13.600" v="1472" actId="1076"/>
          <ac:picMkLst>
            <pc:docMk/>
            <pc:sldMk cId="2214717501" sldId="569"/>
            <ac:picMk id="2" creationId="{9DD7A87D-363D-41FC-B18B-B06890F4C8B5}"/>
          </ac:picMkLst>
        </pc:picChg>
        <pc:picChg chg="del">
          <ac:chgData name="Ghada ROSEMBLY" userId="S::ghada.rosembly@niji.fr::ac4a781e-1554-437c-921f-680af9986c83" providerId="AD" clId="Web-{C8BD72AF-B81E-E645-FF04-BE840C0A7E0A}" dt="2019-12-11T14:00:48.864" v="1403"/>
          <ac:picMkLst>
            <pc:docMk/>
            <pc:sldMk cId="2214717501" sldId="569"/>
            <ac:picMk id="11" creationId="{B35F1ED5-C3AD-4F16-9176-823E980A9643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5:20:11.528" v="2129" actId="1076"/>
        <pc:sldMkLst>
          <pc:docMk/>
          <pc:sldMk cId="2277966549" sldId="570"/>
        </pc:sldMkLst>
        <pc:spChg chg="mod">
          <ac:chgData name="Ghada ROSEMBLY" userId="S::ghada.rosembly@niji.fr::ac4a781e-1554-437c-921f-680af9986c83" providerId="AD" clId="Web-{C8BD72AF-B81E-E645-FF04-BE840C0A7E0A}" dt="2019-12-11T15:20:10.200" v="2128" actId="20577"/>
          <ac:spMkLst>
            <pc:docMk/>
            <pc:sldMk cId="2277966549" sldId="570"/>
            <ac:spMk id="8" creationId="{00000000-0000-0000-0000-000000000000}"/>
          </ac:spMkLst>
        </pc:spChg>
        <pc:spChg chg="mod">
          <ac:chgData name="Ghada ROSEMBLY" userId="S::ghada.rosembly@niji.fr::ac4a781e-1554-437c-921f-680af9986c83" providerId="AD" clId="Web-{C8BD72AF-B81E-E645-FF04-BE840C0A7E0A}" dt="2019-12-11T15:20:11.528" v="2129" actId="1076"/>
          <ac:spMkLst>
            <pc:docMk/>
            <pc:sldMk cId="2277966549" sldId="570"/>
            <ac:spMk id="10" creationId="{00000000-0000-0000-0000-000000000000}"/>
          </ac:spMkLst>
        </pc:spChg>
      </pc:sldChg>
      <pc:sldChg chg="addSp delSp modSp">
        <pc:chgData name="Ghada ROSEMBLY" userId="S::ghada.rosembly@niji.fr::ac4a781e-1554-437c-921f-680af9986c83" providerId="AD" clId="Web-{C8BD72AF-B81E-E645-FF04-BE840C0A7E0A}" dt="2019-12-11T13:21:12.978" v="961" actId="1076"/>
        <pc:sldMkLst>
          <pc:docMk/>
          <pc:sldMk cId="364313540" sldId="572"/>
        </pc:sldMkLst>
        <pc:spChg chg="del">
          <ac:chgData name="Ghada ROSEMBLY" userId="S::ghada.rosembly@niji.fr::ac4a781e-1554-437c-921f-680af9986c83" providerId="AD" clId="Web-{C8BD72AF-B81E-E645-FF04-BE840C0A7E0A}" dt="2019-12-11T13:04:19.710" v="0"/>
          <ac:spMkLst>
            <pc:docMk/>
            <pc:sldMk cId="364313540" sldId="572"/>
            <ac:spMk id="3" creationId="{AAA975EF-0DD0-451C-975F-EA4E5D90E935}"/>
          </ac:spMkLst>
        </pc:spChg>
        <pc:spChg chg="add del mod">
          <ac:chgData name="Ghada ROSEMBLY" userId="S::ghada.rosembly@niji.fr::ac4a781e-1554-437c-921f-680af9986c83" providerId="AD" clId="Web-{C8BD72AF-B81E-E645-FF04-BE840C0A7E0A}" dt="2019-12-11T13:04:29.867" v="6"/>
          <ac:spMkLst>
            <pc:docMk/>
            <pc:sldMk cId="364313540" sldId="572"/>
            <ac:spMk id="4" creationId="{6EB59C9B-8E86-4646-A6D9-6D0CAAFE01F6}"/>
          </ac:spMkLst>
        </pc:spChg>
        <pc:spChg chg="add del">
          <ac:chgData name="Ghada ROSEMBLY" userId="S::ghada.rosembly@niji.fr::ac4a781e-1554-437c-921f-680af9986c83" providerId="AD" clId="Web-{C8BD72AF-B81E-E645-FF04-BE840C0A7E0A}" dt="2019-12-11T13:18:25.069" v="657"/>
          <ac:spMkLst>
            <pc:docMk/>
            <pc:sldMk cId="364313540" sldId="572"/>
            <ac:spMk id="7" creationId="{D2091257-4E7F-419B-8212-E9AEA76FB85C}"/>
          </ac:spMkLst>
        </pc:spChg>
        <pc:spChg chg="add del mod">
          <ac:chgData name="Ghada ROSEMBLY" userId="S::ghada.rosembly@niji.fr::ac4a781e-1554-437c-921f-680af9986c83" providerId="AD" clId="Web-{C8BD72AF-B81E-E645-FF04-BE840C0A7E0A}" dt="2019-12-11T13:18:36.944" v="660"/>
          <ac:spMkLst>
            <pc:docMk/>
            <pc:sldMk cId="364313540" sldId="572"/>
            <ac:spMk id="12" creationId="{2BF4ED77-F5AA-4423-9D90-08B63306A521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21:09.197" v="959" actId="20577"/>
          <ac:spMkLst>
            <pc:docMk/>
            <pc:sldMk cId="364313540" sldId="572"/>
            <ac:spMk id="13" creationId="{AB7F0DF6-3C58-4F3A-AC1C-C1E35684CF37}"/>
          </ac:spMkLst>
        </pc:spChg>
        <pc:picChg chg="add mod">
          <ac:chgData name="Ghada ROSEMBLY" userId="S::ghada.rosembly@niji.fr::ac4a781e-1554-437c-921f-680af9986c83" providerId="AD" clId="Web-{C8BD72AF-B81E-E645-FF04-BE840C0A7E0A}" dt="2019-12-11T13:21:12.978" v="961" actId="1076"/>
          <ac:picMkLst>
            <pc:docMk/>
            <pc:sldMk cId="364313540" sldId="572"/>
            <ac:picMk id="5" creationId="{B7C6184D-9A4F-48E1-804B-62891B484B1B}"/>
          </ac:picMkLst>
        </pc:picChg>
      </pc:sldChg>
      <pc:sldChg chg="addSp modSp">
        <pc:chgData name="Ghada ROSEMBLY" userId="S::ghada.rosembly@niji.fr::ac4a781e-1554-437c-921f-680af9986c83" providerId="AD" clId="Web-{C8BD72AF-B81E-E645-FF04-BE840C0A7E0A}" dt="2019-12-11T14:20:31.010" v="1603" actId="1076"/>
        <pc:sldMkLst>
          <pc:docMk/>
          <pc:sldMk cId="4062931870" sldId="578"/>
        </pc:sldMkLst>
        <pc:picChg chg="add mod">
          <ac:chgData name="Ghada ROSEMBLY" userId="S::ghada.rosembly@niji.fr::ac4a781e-1554-437c-921f-680af9986c83" providerId="AD" clId="Web-{C8BD72AF-B81E-E645-FF04-BE840C0A7E0A}" dt="2019-12-11T14:20:31.010" v="1603" actId="1076"/>
          <ac:picMkLst>
            <pc:docMk/>
            <pc:sldMk cId="4062931870" sldId="578"/>
            <ac:picMk id="3" creationId="{F19C1625-40C7-4CB4-BAE6-67D12F3E011A}"/>
          </ac:picMkLst>
        </pc:picChg>
      </pc:sldChg>
      <pc:sldChg chg="mod modShow">
        <pc:chgData name="Ghada ROSEMBLY" userId="S::ghada.rosembly@niji.fr::ac4a781e-1554-437c-921f-680af9986c83" providerId="AD" clId="Web-{C8BD72AF-B81E-E645-FF04-BE840C0A7E0A}" dt="2019-12-11T15:05:04.074" v="2033"/>
        <pc:sldMkLst>
          <pc:docMk/>
          <pc:sldMk cId="1980997809" sldId="616"/>
        </pc:sldMkLst>
      </pc:sldChg>
      <pc:sldChg chg="mod modShow">
        <pc:chgData name="Ghada ROSEMBLY" userId="S::ghada.rosembly@niji.fr::ac4a781e-1554-437c-921f-680af9986c83" providerId="AD" clId="Web-{C8BD72AF-B81E-E645-FF04-BE840C0A7E0A}" dt="2019-12-11T15:04:54.386" v="2032"/>
        <pc:sldMkLst>
          <pc:docMk/>
          <pc:sldMk cId="1300821303" sldId="617"/>
        </pc:sldMkLst>
      </pc:sldChg>
      <pc:sldChg chg="mod modShow">
        <pc:chgData name="Ghada ROSEMBLY" userId="S::ghada.rosembly@niji.fr::ac4a781e-1554-437c-921f-680af9986c83" providerId="AD" clId="Web-{C8BD72AF-B81E-E645-FF04-BE840C0A7E0A}" dt="2019-12-11T15:04:51.527" v="2031"/>
        <pc:sldMkLst>
          <pc:docMk/>
          <pc:sldMk cId="1476944039" sldId="618"/>
        </pc:sldMkLst>
      </pc:sldChg>
      <pc:sldChg chg="delSp modSp">
        <pc:chgData name="Ghada ROSEMBLY" userId="S::ghada.rosembly@niji.fr::ac4a781e-1554-437c-921f-680af9986c83" providerId="AD" clId="Web-{C8BD72AF-B81E-E645-FF04-BE840C0A7E0A}" dt="2019-12-11T14:09:13.420" v="1571" actId="20577"/>
        <pc:sldMkLst>
          <pc:docMk/>
          <pc:sldMk cId="245470341" sldId="634"/>
        </pc:sldMkLst>
        <pc:spChg chg="del">
          <ac:chgData name="Ghada ROSEMBLY" userId="S::ghada.rosembly@niji.fr::ac4a781e-1554-437c-921f-680af9986c83" providerId="AD" clId="Web-{C8BD72AF-B81E-E645-FF04-BE840C0A7E0A}" dt="2019-12-11T14:09:07.951" v="1568"/>
          <ac:spMkLst>
            <pc:docMk/>
            <pc:sldMk cId="245470341" sldId="634"/>
            <ac:spMk id="3" creationId="{30613E25-0EE8-448F-AD80-3273FDA43992}"/>
          </ac:spMkLst>
        </pc:spChg>
        <pc:spChg chg="mod">
          <ac:chgData name="Ghada ROSEMBLY" userId="S::ghada.rosembly@niji.fr::ac4a781e-1554-437c-921f-680af9986c83" providerId="AD" clId="Web-{C8BD72AF-B81E-E645-FF04-BE840C0A7E0A}" dt="2019-12-11T14:09:13.420" v="1571" actId="20577"/>
          <ac:spMkLst>
            <pc:docMk/>
            <pc:sldMk cId="245470341" sldId="634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09:03.639" v="1567" actId="1076"/>
          <ac:picMkLst>
            <pc:docMk/>
            <pc:sldMk cId="245470341" sldId="634"/>
            <ac:picMk id="5" creationId="{C18C8825-9779-446F-9753-8CF1C6E0F560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4:45:03.990" v="1735" actId="20577"/>
        <pc:sldMkLst>
          <pc:docMk/>
          <pc:sldMk cId="1812576314" sldId="635"/>
        </pc:sldMkLst>
        <pc:spChg chg="mod">
          <ac:chgData name="Ghada ROSEMBLY" userId="S::ghada.rosembly@niji.fr::ac4a781e-1554-437c-921f-680af9986c83" providerId="AD" clId="Web-{C8BD72AF-B81E-E645-FF04-BE840C0A7E0A}" dt="2019-12-11T14:45:03.990" v="1735" actId="20577"/>
          <ac:spMkLst>
            <pc:docMk/>
            <pc:sldMk cId="1812576314" sldId="635"/>
            <ac:spMk id="11" creationId="{5F0D1F1D-1B69-4066-BEE9-615B70170BF1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50:23.542" v="1901" actId="1076"/>
        <pc:sldMkLst>
          <pc:docMk/>
          <pc:sldMk cId="2436820410" sldId="636"/>
        </pc:sldMkLst>
        <pc:spChg chg="mod">
          <ac:chgData name="Ghada ROSEMBLY" userId="S::ghada.rosembly@niji.fr::ac4a781e-1554-437c-921f-680af9986c83" providerId="AD" clId="Web-{C8BD72AF-B81E-E645-FF04-BE840C0A7E0A}" dt="2019-12-11T14:50:05.714" v="1896" actId="20577"/>
          <ac:spMkLst>
            <pc:docMk/>
            <pc:sldMk cId="2436820410" sldId="636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50:23.542" v="1901" actId="1076"/>
          <ac:picMkLst>
            <pc:docMk/>
            <pc:sldMk cId="2436820410" sldId="636"/>
            <ac:picMk id="3" creationId="{084446DE-5DC7-4476-94A2-10CEAE2E70DB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4:54:16.906" v="1948" actId="20577"/>
        <pc:sldMkLst>
          <pc:docMk/>
          <pc:sldMk cId="541706653" sldId="637"/>
        </pc:sldMkLst>
        <pc:spChg chg="mod">
          <ac:chgData name="Ghada ROSEMBLY" userId="S::ghada.rosembly@niji.fr::ac4a781e-1554-437c-921f-680af9986c83" providerId="AD" clId="Web-{C8BD72AF-B81E-E645-FF04-BE840C0A7E0A}" dt="2019-12-11T14:54:16.906" v="1948" actId="20577"/>
          <ac:spMkLst>
            <pc:docMk/>
            <pc:sldMk cId="541706653" sldId="637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54:03.468" v="1939" actId="1076"/>
          <ac:picMkLst>
            <pc:docMk/>
            <pc:sldMk cId="541706653" sldId="637"/>
            <ac:picMk id="3" creationId="{0A384967-EF33-4077-B77C-AFDDCB4A4E0D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4:55:43.017" v="1992" actId="20577"/>
        <pc:sldMkLst>
          <pc:docMk/>
          <pc:sldMk cId="2029393992" sldId="638"/>
        </pc:sldMkLst>
        <pc:spChg chg="mod">
          <ac:chgData name="Ghada ROSEMBLY" userId="S::ghada.rosembly@niji.fr::ac4a781e-1554-437c-921f-680af9986c83" providerId="AD" clId="Web-{C8BD72AF-B81E-E645-FF04-BE840C0A7E0A}" dt="2019-12-11T14:55:43.017" v="1992" actId="20577"/>
          <ac:spMkLst>
            <pc:docMk/>
            <pc:sldMk cId="2029393992" sldId="638"/>
            <ac:spMk id="11" creationId="{5F0D1F1D-1B69-4066-BEE9-615B70170BF1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3:39:25.201" v="1060" actId="1076"/>
        <pc:sldMkLst>
          <pc:docMk/>
          <pc:sldMk cId="1446885609" sldId="648"/>
        </pc:sldMkLst>
        <pc:spChg chg="mod">
          <ac:chgData name="Ghada ROSEMBLY" userId="S::ghada.rosembly@niji.fr::ac4a781e-1554-437c-921f-680af9986c83" providerId="AD" clId="Web-{C8BD72AF-B81E-E645-FF04-BE840C0A7E0A}" dt="2019-12-11T13:39:13.810" v="1052" actId="20577"/>
          <ac:spMkLst>
            <pc:docMk/>
            <pc:sldMk cId="1446885609" sldId="648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C8BD72AF-B81E-E645-FF04-BE840C0A7E0A}" dt="2019-12-11T13:39:25.201" v="1060" actId="1076"/>
          <ac:spMkLst>
            <pc:docMk/>
            <pc:sldMk cId="1446885609" sldId="648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08:51.623" v="1566" actId="1076"/>
        <pc:sldMkLst>
          <pc:docMk/>
          <pc:sldMk cId="657921110" sldId="650"/>
        </pc:sldMkLst>
        <pc:spChg chg="mod">
          <ac:chgData name="Ghada ROSEMBLY" userId="S::ghada.rosembly@niji.fr::ac4a781e-1554-437c-921f-680af9986c83" providerId="AD" clId="Web-{C8BD72AF-B81E-E645-FF04-BE840C0A7E0A}" dt="2019-12-11T14:08:49.795" v="1565" actId="1076"/>
          <ac:spMkLst>
            <pc:docMk/>
            <pc:sldMk cId="657921110" sldId="650"/>
            <ac:spMk id="5" creationId="{0EA1B8B7-AC68-4FA2-BB90-67D2653322EF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08:51.623" v="1566" actId="1076"/>
          <ac:picMkLst>
            <pc:docMk/>
            <pc:sldMk cId="657921110" sldId="650"/>
            <ac:picMk id="13" creationId="{B7E8790C-D1BC-4D53-9BE3-D778AAE79715}"/>
          </ac:picMkLst>
        </pc:picChg>
      </pc:sldChg>
      <pc:sldChg chg="ord">
        <pc:chgData name="Ghada ROSEMBLY" userId="S::ghada.rosembly@niji.fr::ac4a781e-1554-437c-921f-680af9986c83" providerId="AD" clId="Web-{C8BD72AF-B81E-E645-FF04-BE840C0A7E0A}" dt="2019-12-11T13:42:34.439" v="1064"/>
        <pc:sldMkLst>
          <pc:docMk/>
          <pc:sldMk cId="3519592640" sldId="653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39" v="1063"/>
        <pc:sldMkLst>
          <pc:docMk/>
          <pc:sldMk cId="1673818213" sldId="654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54" v="1068"/>
        <pc:sldMkLst>
          <pc:docMk/>
          <pc:sldMk cId="3329377266" sldId="656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54" v="1069"/>
        <pc:sldMkLst>
          <pc:docMk/>
          <pc:sldMk cId="1206856555" sldId="657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54" v="1070"/>
        <pc:sldMkLst>
          <pc:docMk/>
          <pc:sldMk cId="2285817845" sldId="658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39" v="1067"/>
        <pc:sldMkLst>
          <pc:docMk/>
          <pc:sldMk cId="3190750466" sldId="659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39" v="1065"/>
        <pc:sldMkLst>
          <pc:docMk/>
          <pc:sldMk cId="1011029739" sldId="660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39" v="1066"/>
        <pc:sldMkLst>
          <pc:docMk/>
          <pc:sldMk cId="4069899950" sldId="661"/>
        </pc:sldMkLst>
      </pc:sldChg>
      <pc:sldChg chg="modSp ord">
        <pc:chgData name="Ghada ROSEMBLY" userId="S::ghada.rosembly@niji.fr::ac4a781e-1554-437c-921f-680af9986c83" providerId="AD" clId="Web-{C8BD72AF-B81E-E645-FF04-BE840C0A7E0A}" dt="2019-12-11T15:07:55.046" v="2048" actId="20577"/>
        <pc:sldMkLst>
          <pc:docMk/>
          <pc:sldMk cId="1708099000" sldId="662"/>
        </pc:sldMkLst>
        <pc:spChg chg="mod">
          <ac:chgData name="Ghada ROSEMBLY" userId="S::ghada.rosembly@niji.fr::ac4a781e-1554-437c-921f-680af9986c83" providerId="AD" clId="Web-{C8BD72AF-B81E-E645-FF04-BE840C0A7E0A}" dt="2019-12-11T15:07:55.046" v="2048" actId="20577"/>
          <ac:spMkLst>
            <pc:docMk/>
            <pc:sldMk cId="1708099000" sldId="662"/>
            <ac:spMk id="5" creationId="{EF32186B-267B-42F3-9B8F-8A69D15DEEB5}"/>
          </ac:spMkLst>
        </pc:spChg>
        <pc:spChg chg="mod">
          <ac:chgData name="Ghada ROSEMBLY" userId="S::ghada.rosembly@niji.fr::ac4a781e-1554-437c-921f-680af9986c83" providerId="AD" clId="Web-{C8BD72AF-B81E-E645-FF04-BE840C0A7E0A}" dt="2019-12-11T15:07:38.592" v="2043" actId="20577"/>
          <ac:spMkLst>
            <pc:docMk/>
            <pc:sldMk cId="1708099000" sldId="662"/>
            <ac:spMk id="9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56:14.924" v="1995" actId="1076"/>
        <pc:sldMkLst>
          <pc:docMk/>
          <pc:sldMk cId="1559748483" sldId="663"/>
        </pc:sldMkLst>
        <pc:spChg chg="mod">
          <ac:chgData name="Ghada ROSEMBLY" userId="S::ghada.rosembly@niji.fr::ac4a781e-1554-437c-921f-680af9986c83" providerId="AD" clId="Web-{C8BD72AF-B81E-E645-FF04-BE840C0A7E0A}" dt="2019-12-11T14:11:53.486" v="1598" actId="14100"/>
          <ac:spMkLst>
            <pc:docMk/>
            <pc:sldMk cId="1559748483" sldId="663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56:14.924" v="1995" actId="1076"/>
          <ac:picMkLst>
            <pc:docMk/>
            <pc:sldMk cId="1559748483" sldId="663"/>
            <ac:picMk id="3" creationId="{421C6F7F-13D6-41B9-9F4D-6F73F01340C4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4:10:00.265" v="1597" actId="1076"/>
        <pc:sldMkLst>
          <pc:docMk/>
          <pc:sldMk cId="3615031337" sldId="664"/>
        </pc:sldMkLst>
        <pc:picChg chg="mod">
          <ac:chgData name="Ghada ROSEMBLY" userId="S::ghada.rosembly@niji.fr::ac4a781e-1554-437c-921f-680af9986c83" providerId="AD" clId="Web-{C8BD72AF-B81E-E645-FF04-BE840C0A7E0A}" dt="2019-12-11T14:10:00.265" v="1597" actId="1076"/>
          <ac:picMkLst>
            <pc:docMk/>
            <pc:sldMk cId="3615031337" sldId="664"/>
            <ac:picMk id="9" creationId="{0157FFA2-3644-4B74-BF33-A43F1F484BAF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3:32:14.021" v="1032"/>
        <pc:sldMkLst>
          <pc:docMk/>
          <pc:sldMk cId="296795682" sldId="667"/>
        </pc:sldMkLst>
        <pc:spChg chg="mod">
          <ac:chgData name="Ghada ROSEMBLY" userId="S::ghada.rosembly@niji.fr::ac4a781e-1554-437c-921f-680af9986c83" providerId="AD" clId="Web-{C8BD72AF-B81E-E645-FF04-BE840C0A7E0A}" dt="2019-12-11T13:32:07.615" v="1030" actId="1076"/>
          <ac:spMkLst>
            <pc:docMk/>
            <pc:sldMk cId="296795682" sldId="667"/>
            <ac:spMk id="4" creationId="{4A52B1C2-21EF-4010-A39B-623241BE1A6F}"/>
          </ac:spMkLst>
        </pc:spChg>
        <pc:picChg chg="mod">
          <ac:chgData name="Ghada ROSEMBLY" userId="S::ghada.rosembly@niji.fr::ac4a781e-1554-437c-921f-680af9986c83" providerId="AD" clId="Web-{C8BD72AF-B81E-E645-FF04-BE840C0A7E0A}" dt="2019-12-11T13:32:14.021" v="1032"/>
          <ac:picMkLst>
            <pc:docMk/>
            <pc:sldMk cId="296795682" sldId="667"/>
            <ac:picMk id="5" creationId="{027BCAFE-6AE8-43F6-8120-E5AAEAA9FC06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5:14:53.241" v="2120" actId="20577"/>
        <pc:sldMkLst>
          <pc:docMk/>
          <pc:sldMk cId="35150892" sldId="668"/>
        </pc:sldMkLst>
        <pc:spChg chg="mod">
          <ac:chgData name="Ghada ROSEMBLY" userId="S::ghada.rosembly@niji.fr::ac4a781e-1554-437c-921f-680af9986c83" providerId="AD" clId="Web-{C8BD72AF-B81E-E645-FF04-BE840C0A7E0A}" dt="2019-12-11T15:14:53.241" v="2120" actId="20577"/>
          <ac:spMkLst>
            <pc:docMk/>
            <pc:sldMk cId="35150892" sldId="668"/>
            <ac:spMk id="6" creationId="{EF237950-1CCF-4337-8C19-D6BEBDEB721E}"/>
          </ac:spMkLst>
        </pc:spChg>
      </pc:sldChg>
      <pc:sldChg chg="addSp delSp modSp ord">
        <pc:chgData name="Ghada ROSEMBLY" userId="S::ghada.rosembly@niji.fr::ac4a781e-1554-437c-921f-680af9986c83" providerId="AD" clId="Web-{C8BD72AF-B81E-E645-FF04-BE840C0A7E0A}" dt="2019-12-11T15:06:20.935" v="2038"/>
        <pc:sldMkLst>
          <pc:docMk/>
          <pc:sldMk cId="3155909925" sldId="670"/>
        </pc:sldMkLst>
        <pc:spChg chg="mod">
          <ac:chgData name="Ghada ROSEMBLY" userId="S::ghada.rosembly@niji.fr::ac4a781e-1554-437c-921f-680af9986c83" providerId="AD" clId="Web-{C8BD72AF-B81E-E645-FF04-BE840C0A7E0A}" dt="2019-12-11T13:56:06.406" v="1334" actId="20577"/>
          <ac:spMkLst>
            <pc:docMk/>
            <pc:sldMk cId="3155909925" sldId="670"/>
            <ac:spMk id="3" creationId="{A63FA390-1535-4911-AB36-6CC10E84C3E7}"/>
          </ac:spMkLst>
        </pc:spChg>
        <pc:picChg chg="del mod">
          <ac:chgData name="Ghada ROSEMBLY" userId="S::ghada.rosembly@niji.fr::ac4a781e-1554-437c-921f-680af9986c83" providerId="AD" clId="Web-{C8BD72AF-B81E-E645-FF04-BE840C0A7E0A}" dt="2019-12-11T13:58:09.518" v="1338"/>
          <ac:picMkLst>
            <pc:docMk/>
            <pc:sldMk cId="3155909925" sldId="670"/>
            <ac:picMk id="4" creationId="{2758089E-7BF2-4E3C-B16D-A0F99D2B162A}"/>
          </ac:picMkLst>
        </pc:picChg>
        <pc:picChg chg="add mod">
          <ac:chgData name="Ghada ROSEMBLY" userId="S::ghada.rosembly@niji.fr::ac4a781e-1554-437c-921f-680af9986c83" providerId="AD" clId="Web-{C8BD72AF-B81E-E645-FF04-BE840C0A7E0A}" dt="2019-12-11T13:58:16.612" v="1342" actId="1076"/>
          <ac:picMkLst>
            <pc:docMk/>
            <pc:sldMk cId="3155909925" sldId="670"/>
            <ac:picMk id="5" creationId="{036F1E96-DBC9-400E-B359-DDEF43AD1906}"/>
          </ac:picMkLst>
        </pc:picChg>
      </pc:sldChg>
      <pc:sldChg chg="modSp ord">
        <pc:chgData name="Ghada ROSEMBLY" userId="S::ghada.rosembly@niji.fr::ac4a781e-1554-437c-921f-680af9986c83" providerId="AD" clId="Web-{C8BD72AF-B81E-E645-FF04-BE840C0A7E0A}" dt="2019-12-11T15:06:20.919" v="2034"/>
        <pc:sldMkLst>
          <pc:docMk/>
          <pc:sldMk cId="3194038109" sldId="675"/>
        </pc:sldMkLst>
        <pc:spChg chg="mod">
          <ac:chgData name="Ghada ROSEMBLY" userId="S::ghada.rosembly@niji.fr::ac4a781e-1554-437c-921f-680af9986c83" providerId="AD" clId="Web-{C8BD72AF-B81E-E645-FF04-BE840C0A7E0A}" dt="2019-12-11T14:02:33.710" v="1478" actId="20577"/>
          <ac:spMkLst>
            <pc:docMk/>
            <pc:sldMk cId="3194038109" sldId="675"/>
            <ac:spMk id="3" creationId="{C20A7921-BEFF-4A5B-8BA1-2CBE602C4B82}"/>
          </ac:spMkLst>
        </pc:spChg>
      </pc:sldChg>
      <pc:sldChg chg="modSp ord">
        <pc:chgData name="Ghada ROSEMBLY" userId="S::ghada.rosembly@niji.fr::ac4a781e-1554-437c-921f-680af9986c83" providerId="AD" clId="Web-{C8BD72AF-B81E-E645-FF04-BE840C0A7E0A}" dt="2019-12-11T15:06:20.935" v="2039"/>
        <pc:sldMkLst>
          <pc:docMk/>
          <pc:sldMk cId="4233353438" sldId="685"/>
        </pc:sldMkLst>
        <pc:spChg chg="mod">
          <ac:chgData name="Ghada ROSEMBLY" userId="S::ghada.rosembly@niji.fr::ac4a781e-1554-437c-921f-680af9986c83" providerId="AD" clId="Web-{C8BD72AF-B81E-E645-FF04-BE840C0A7E0A}" dt="2019-12-11T13:52:06.886" v="1140" actId="20577"/>
          <ac:spMkLst>
            <pc:docMk/>
            <pc:sldMk cId="4233353438" sldId="685"/>
            <ac:spMk id="4" creationId="{9DC7AB96-FDEC-440A-8063-F9857D2108E1}"/>
          </ac:spMkLst>
        </pc:spChg>
        <pc:picChg chg="mod">
          <ac:chgData name="Ghada ROSEMBLY" userId="S::ghada.rosembly@niji.fr::ac4a781e-1554-437c-921f-680af9986c83" providerId="AD" clId="Web-{C8BD72AF-B81E-E645-FF04-BE840C0A7E0A}" dt="2019-12-11T13:54:15.264" v="1143" actId="1076"/>
          <ac:picMkLst>
            <pc:docMk/>
            <pc:sldMk cId="4233353438" sldId="685"/>
            <ac:picMk id="5" creationId="{D7810B38-1EAB-4ADD-A32E-4CD7B5F5FEBF}"/>
          </ac:picMkLst>
        </pc:picChg>
      </pc:sldChg>
      <pc:sldChg chg="ord">
        <pc:chgData name="Ghada ROSEMBLY" userId="S::ghada.rosembly@niji.fr::ac4a781e-1554-437c-921f-680af9986c83" providerId="AD" clId="Web-{C8BD72AF-B81E-E645-FF04-BE840C0A7E0A}" dt="2019-12-11T13:42:34.439" v="1062"/>
        <pc:sldMkLst>
          <pc:docMk/>
          <pc:sldMk cId="1031293883" sldId="688"/>
        </pc:sldMkLst>
      </pc:sldChg>
      <pc:sldChg chg="modSp ord">
        <pc:chgData name="Ghada ROSEMBLY" userId="S::ghada.rosembly@niji.fr::ac4a781e-1554-437c-921f-680af9986c83" providerId="AD" clId="Web-{C8BD72AF-B81E-E645-FF04-BE840C0A7E0A}" dt="2019-12-11T13:49:01.524" v="1073" actId="1076"/>
        <pc:sldMkLst>
          <pc:docMk/>
          <pc:sldMk cId="3052011506" sldId="689"/>
        </pc:sldMkLst>
        <pc:picChg chg="mod">
          <ac:chgData name="Ghada ROSEMBLY" userId="S::ghada.rosembly@niji.fr::ac4a781e-1554-437c-921f-680af9986c83" providerId="AD" clId="Web-{C8BD72AF-B81E-E645-FF04-BE840C0A7E0A}" dt="2019-12-11T13:49:01.524" v="1073" actId="1076"/>
          <ac:picMkLst>
            <pc:docMk/>
            <pc:sldMk cId="3052011506" sldId="689"/>
            <ac:picMk id="12" creationId="{22702289-9B04-49AB-B21F-E9750E0286D0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4:05:25.651" v="1496" actId="14100"/>
        <pc:sldMkLst>
          <pc:docMk/>
          <pc:sldMk cId="684358704" sldId="695"/>
        </pc:sldMkLst>
        <pc:spChg chg="mod">
          <ac:chgData name="Ghada ROSEMBLY" userId="S::ghada.rosembly@niji.fr::ac4a781e-1554-437c-921f-680af9986c83" providerId="AD" clId="Web-{C8BD72AF-B81E-E645-FF04-BE840C0A7E0A}" dt="2019-12-11T14:05:02.588" v="1490" actId="14100"/>
          <ac:spMkLst>
            <pc:docMk/>
            <pc:sldMk cId="684358704" sldId="695"/>
            <ac:spMk id="11" creationId="{AAD5D6F3-8957-4579-A974-17DEDF52FAAE}"/>
          </ac:spMkLst>
        </pc:spChg>
        <pc:spChg chg="mod">
          <ac:chgData name="Ghada ROSEMBLY" userId="S::ghada.rosembly@niji.fr::ac4a781e-1554-437c-921f-680af9986c83" providerId="AD" clId="Web-{C8BD72AF-B81E-E645-FF04-BE840C0A7E0A}" dt="2019-12-11T14:05:11.666" v="1493" actId="1076"/>
          <ac:spMkLst>
            <pc:docMk/>
            <pc:sldMk cId="684358704" sldId="695"/>
            <ac:spMk id="12" creationId="{32555CE5-0F67-4B9E-A81D-FA62E2861DB6}"/>
          </ac:spMkLst>
        </pc:spChg>
        <pc:spChg chg="mod">
          <ac:chgData name="Ghada ROSEMBLY" userId="S::ghada.rosembly@niji.fr::ac4a781e-1554-437c-921f-680af9986c83" providerId="AD" clId="Web-{C8BD72AF-B81E-E645-FF04-BE840C0A7E0A}" dt="2019-12-11T14:05:25.651" v="1496" actId="14100"/>
          <ac:spMkLst>
            <pc:docMk/>
            <pc:sldMk cId="684358704" sldId="695"/>
            <ac:spMk id="15" creationId="{5AEBB991-9DA7-4CB9-962C-76BC4CD6DF09}"/>
          </ac:spMkLst>
        </pc:spChg>
      </pc:sldChg>
      <pc:sldChg chg="addSp delSp modSp add replId">
        <pc:chgData name="Ghada ROSEMBLY" userId="S::ghada.rosembly@niji.fr::ac4a781e-1554-437c-921f-680af9986c83" providerId="AD" clId="Web-{C8BD72AF-B81E-E645-FF04-BE840C0A7E0A}" dt="2019-12-11T13:21:24.697" v="967" actId="1076"/>
        <pc:sldMkLst>
          <pc:docMk/>
          <pc:sldMk cId="1152973499" sldId="725"/>
        </pc:sldMkLst>
        <pc:spChg chg="add mod">
          <ac:chgData name="Ghada ROSEMBLY" userId="S::ghada.rosembly@niji.fr::ac4a781e-1554-437c-921f-680af9986c83" providerId="AD" clId="Web-{C8BD72AF-B81E-E645-FF04-BE840C0A7E0A}" dt="2019-12-11T13:21:24.697" v="967" actId="1076"/>
          <ac:spMkLst>
            <pc:docMk/>
            <pc:sldMk cId="1152973499" sldId="725"/>
            <ac:spMk id="3" creationId="{E1CF924B-0C18-479B-BD73-FE7EE75286C7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7:34.912" v="647" actId="1076"/>
          <ac:spMkLst>
            <pc:docMk/>
            <pc:sldMk cId="1152973499" sldId="725"/>
            <ac:spMk id="7" creationId="{43EC9692-04C5-422C-8727-2F898B7CB4F1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7:38.349" v="648" actId="1076"/>
          <ac:spMkLst>
            <pc:docMk/>
            <pc:sldMk cId="1152973499" sldId="725"/>
            <ac:spMk id="12" creationId="{091FA55A-E89F-426C-AB64-70B5561D242F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5:49.269" v="471" actId="14100"/>
          <ac:spMkLst>
            <pc:docMk/>
            <pc:sldMk cId="1152973499" sldId="725"/>
            <ac:spMk id="13" creationId="{01E480CB-8AF7-49C6-B916-1AF1998BFF95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7:20.974" v="642" actId="1076"/>
          <ac:spMkLst>
            <pc:docMk/>
            <pc:sldMk cId="1152973499" sldId="725"/>
            <ac:spMk id="14" creationId="{C79B97FD-7122-432A-96FA-2C8D56C0D3FD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7:54.568" v="651" actId="1076"/>
          <ac:spMkLst>
            <pc:docMk/>
            <pc:sldMk cId="1152973499" sldId="725"/>
            <ac:spMk id="15" creationId="{E6CE11E6-7B53-4EA9-B8E8-440783287701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7:49.021" v="649" actId="1076"/>
          <ac:spMkLst>
            <pc:docMk/>
            <pc:sldMk cId="1152973499" sldId="725"/>
            <ac:spMk id="17" creationId="{C1D5CEC6-B813-4470-A753-54D6FD131081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5:37.769" v="466" actId="1076"/>
          <ac:spMkLst>
            <pc:docMk/>
            <pc:sldMk cId="1152973499" sldId="725"/>
            <ac:spMk id="18" creationId="{75B5975F-F9D4-4285-8AB3-A67055C4E6AC}"/>
          </ac:spMkLst>
        </pc:spChg>
        <pc:picChg chg="add mod">
          <ac:chgData name="Ghada ROSEMBLY" userId="S::ghada.rosembly@niji.fr::ac4a781e-1554-437c-921f-680af9986c83" providerId="AD" clId="Web-{C8BD72AF-B81E-E645-FF04-BE840C0A7E0A}" dt="2019-12-11T13:17:08.927" v="635" actId="1076"/>
          <ac:picMkLst>
            <pc:docMk/>
            <pc:sldMk cId="1152973499" sldId="725"/>
            <ac:picMk id="4" creationId="{9EAB6615-079F-4A6B-8479-677D401B1ACA}"/>
          </ac:picMkLst>
        </pc:picChg>
        <pc:picChg chg="del">
          <ac:chgData name="Ghada ROSEMBLY" userId="S::ghada.rosembly@niji.fr::ac4a781e-1554-437c-921f-680af9986c83" providerId="AD" clId="Web-{C8BD72AF-B81E-E645-FF04-BE840C0A7E0A}" dt="2019-12-11T13:05:47.305" v="14"/>
          <ac:picMkLst>
            <pc:docMk/>
            <pc:sldMk cId="1152973499" sldId="725"/>
            <ac:picMk id="5" creationId="{B7C6184D-9A4F-48E1-804B-62891B484B1B}"/>
          </ac:picMkLst>
        </pc:picChg>
        <pc:picChg chg="add del mod">
          <ac:chgData name="Ghada ROSEMBLY" userId="S::ghada.rosembly@niji.fr::ac4a781e-1554-437c-921f-680af9986c83" providerId="AD" clId="Web-{C8BD72AF-B81E-E645-FF04-BE840C0A7E0A}" dt="2019-12-11T13:11:08.780" v="160"/>
          <ac:picMkLst>
            <pc:docMk/>
            <pc:sldMk cId="1152973499" sldId="725"/>
            <ac:picMk id="10" creationId="{604E6857-66D4-4B89-A4F2-A96E4304E077}"/>
          </ac:picMkLst>
        </pc:picChg>
        <pc:picChg chg="add del">
          <ac:chgData name="Ghada ROSEMBLY" userId="S::ghada.rosembly@niji.fr::ac4a781e-1554-437c-921f-680af9986c83" providerId="AD" clId="Web-{C8BD72AF-B81E-E645-FF04-BE840C0A7E0A}" dt="2019-12-11T13:14:41.346" v="445"/>
          <ac:picMkLst>
            <pc:docMk/>
            <pc:sldMk cId="1152973499" sldId="725"/>
            <ac:picMk id="16" creationId="{08C7C7A6-BCB5-4961-AF79-9CF84CBA6F3B}"/>
          </ac:picMkLst>
        </pc:picChg>
      </pc:sldChg>
      <pc:sldChg chg="modSp add">
        <pc:chgData name="Ghada ROSEMBLY" userId="S::ghada.rosembly@niji.fr::ac4a781e-1554-437c-921f-680af9986c83" providerId="AD" clId="Web-{C8BD72AF-B81E-E645-FF04-BE840C0A7E0A}" dt="2019-12-11T13:30:15.097" v="1018" actId="1076"/>
        <pc:sldMkLst>
          <pc:docMk/>
          <pc:sldMk cId="2132269798" sldId="726"/>
        </pc:sldMkLst>
        <pc:grpChg chg="mod">
          <ac:chgData name="Ghada ROSEMBLY" userId="S::ghada.rosembly@niji.fr::ac4a781e-1554-437c-921f-680af9986c83" providerId="AD" clId="Web-{C8BD72AF-B81E-E645-FF04-BE840C0A7E0A}" dt="2019-12-11T13:30:15.097" v="1018" actId="1076"/>
          <ac:grpSpMkLst>
            <pc:docMk/>
            <pc:sldMk cId="2132269798" sldId="726"/>
            <ac:grpSpMk id="42" creationId="{00000000-0000-0000-0000-000000000000}"/>
          </ac:grpSpMkLst>
        </pc:grpChg>
      </pc:sldChg>
      <pc:sldChg chg="add">
        <pc:chgData name="Ghada ROSEMBLY" userId="S::ghada.rosembly@niji.fr::ac4a781e-1554-437c-921f-680af9986c83" providerId="AD" clId="Web-{C8BD72AF-B81E-E645-FF04-BE840C0A7E0A}" dt="2019-12-11T13:29:45.128" v="1011"/>
        <pc:sldMkLst>
          <pc:docMk/>
          <pc:sldMk cId="570351943" sldId="727"/>
        </pc:sldMkLst>
      </pc:sldChg>
      <pc:sldChg chg="add">
        <pc:chgData name="Ghada ROSEMBLY" userId="S::ghada.rosembly@niji.fr::ac4a781e-1554-437c-921f-680af9986c83" providerId="AD" clId="Web-{C8BD72AF-B81E-E645-FF04-BE840C0A7E0A}" dt="2019-12-11T13:29:45.440" v="1012"/>
        <pc:sldMkLst>
          <pc:docMk/>
          <pc:sldMk cId="4076973346" sldId="728"/>
        </pc:sldMkLst>
      </pc:sldChg>
      <pc:sldChg chg="modSp add">
        <pc:chgData name="Ghada ROSEMBLY" userId="S::ghada.rosembly@niji.fr::ac4a781e-1554-437c-921f-680af9986c83" providerId="AD" clId="Web-{C8BD72AF-B81E-E645-FF04-BE840C0A7E0A}" dt="2019-12-11T13:30:32.785" v="1020" actId="20577"/>
        <pc:sldMkLst>
          <pc:docMk/>
          <pc:sldMk cId="597157817" sldId="729"/>
        </pc:sldMkLst>
        <pc:spChg chg="mod">
          <ac:chgData name="Ghada ROSEMBLY" userId="S::ghada.rosembly@niji.fr::ac4a781e-1554-437c-921f-680af9986c83" providerId="AD" clId="Web-{C8BD72AF-B81E-E645-FF04-BE840C0A7E0A}" dt="2019-12-11T13:30:32.785" v="1020" actId="20577"/>
          <ac:spMkLst>
            <pc:docMk/>
            <pc:sldMk cId="597157817" sldId="729"/>
            <ac:spMk id="6" creationId="{1F0CC466-5560-420C-A442-01DB377E9314}"/>
          </ac:spMkLst>
        </pc:spChg>
      </pc:sldChg>
      <pc:sldChg chg="addSp delSp modSp add ord replId">
        <pc:chgData name="Ghada ROSEMBLY" userId="S::ghada.rosembly@niji.fr::ac4a781e-1554-437c-921f-680af9986c83" providerId="AD" clId="Web-{C8BD72AF-B81E-E645-FF04-BE840C0A7E0A}" dt="2019-12-11T13:34:58.009" v="1041" actId="1076"/>
        <pc:sldMkLst>
          <pc:docMk/>
          <pc:sldMk cId="1790001879" sldId="730"/>
        </pc:sldMkLst>
        <pc:picChg chg="add mod">
          <ac:chgData name="Ghada ROSEMBLY" userId="S::ghada.rosembly@niji.fr::ac4a781e-1554-437c-921f-680af9986c83" providerId="AD" clId="Web-{C8BD72AF-B81E-E645-FF04-BE840C0A7E0A}" dt="2019-12-11T13:34:58.009" v="1041" actId="1076"/>
          <ac:picMkLst>
            <pc:docMk/>
            <pc:sldMk cId="1790001879" sldId="730"/>
            <ac:picMk id="2" creationId="{A8871F0F-5CD1-4376-92F6-6FEE1801F237}"/>
          </ac:picMkLst>
        </pc:picChg>
        <pc:picChg chg="del">
          <ac:chgData name="Ghada ROSEMBLY" userId="S::ghada.rosembly@niji.fr::ac4a781e-1554-437c-921f-680af9986c83" providerId="AD" clId="Web-{C8BD72AF-B81E-E645-FF04-BE840C0A7E0A}" dt="2019-12-11T13:34:43.493" v="1037"/>
          <ac:picMkLst>
            <pc:docMk/>
            <pc:sldMk cId="1790001879" sldId="730"/>
            <ac:picMk id="13" creationId="{68CE9908-5350-4DBA-8CAB-442E5DB0BCE9}"/>
          </ac:picMkLst>
        </pc:picChg>
      </pc:sldChg>
      <pc:sldChg chg="add replId">
        <pc:chgData name="Ghada ROSEMBLY" userId="S::ghada.rosembly@niji.fr::ac4a781e-1554-437c-921f-680af9986c83" providerId="AD" clId="Web-{C8BD72AF-B81E-E645-FF04-BE840C0A7E0A}" dt="2019-12-11T13:33:42.804" v="1035"/>
        <pc:sldMkLst>
          <pc:docMk/>
          <pc:sldMk cId="3530463182" sldId="731"/>
        </pc:sldMkLst>
      </pc:sldChg>
      <pc:sldChg chg="modSp add ord replId">
        <pc:chgData name="Ghada ROSEMBLY" userId="S::ghada.rosembly@niji.fr::ac4a781e-1554-437c-921f-680af9986c83" providerId="AD" clId="Web-{C8BD72AF-B81E-E645-FF04-BE840C0A7E0A}" dt="2019-12-11T13:50:42.541" v="1097" actId="20577"/>
        <pc:sldMkLst>
          <pc:docMk/>
          <pc:sldMk cId="434520878" sldId="732"/>
        </pc:sldMkLst>
        <pc:spChg chg="mod">
          <ac:chgData name="Ghada ROSEMBLY" userId="S::ghada.rosembly@niji.fr::ac4a781e-1554-437c-921f-680af9986c83" providerId="AD" clId="Web-{C8BD72AF-B81E-E645-FF04-BE840C0A7E0A}" dt="2019-12-11T13:50:42.541" v="1097" actId="20577"/>
          <ac:spMkLst>
            <pc:docMk/>
            <pc:sldMk cId="434520878" sldId="732"/>
            <ac:spMk id="6" creationId="{43690C9F-7962-4416-A3D4-5A4F29A0F38E}"/>
          </ac:spMkLst>
        </pc:spChg>
      </pc:sldChg>
      <pc:sldChg chg="addSp delSp modSp add ord replId">
        <pc:chgData name="Ghada ROSEMBLY" userId="S::ghada.rosembly@niji.fr::ac4a781e-1554-437c-921f-680af9986c83" providerId="AD" clId="Web-{C8BD72AF-B81E-E645-FF04-BE840C0A7E0A}" dt="2019-12-11T15:06:20.935" v="2037"/>
        <pc:sldMkLst>
          <pc:docMk/>
          <pc:sldMk cId="3280346344" sldId="733"/>
        </pc:sldMkLst>
        <pc:spChg chg="mod">
          <ac:chgData name="Ghada ROSEMBLY" userId="S::ghada.rosembly@niji.fr::ac4a781e-1554-437c-921f-680af9986c83" providerId="AD" clId="Web-{C8BD72AF-B81E-E645-FF04-BE840C0A7E0A}" dt="2019-12-11T13:59:54.707" v="1394" actId="20577"/>
          <ac:spMkLst>
            <pc:docMk/>
            <pc:sldMk cId="3280346344" sldId="733"/>
            <ac:spMk id="3" creationId="{A63FA390-1535-4911-AB36-6CC10E84C3E7}"/>
          </ac:spMkLst>
        </pc:spChg>
        <pc:spChg chg="mod">
          <ac:chgData name="Ghada ROSEMBLY" userId="S::ghada.rosembly@niji.fr::ac4a781e-1554-437c-921f-680af9986c83" providerId="AD" clId="Web-{C8BD72AF-B81E-E645-FF04-BE840C0A7E0A}" dt="2019-12-11T13:58:24.893" v="1349" actId="20577"/>
          <ac:spMkLst>
            <pc:docMk/>
            <pc:sldMk cId="3280346344" sldId="733"/>
            <ac:spMk id="9" creationId="{00000000-0000-0000-0000-000000000000}"/>
          </ac:spMkLst>
        </pc:spChg>
        <pc:picChg chg="add mod">
          <ac:chgData name="Ghada ROSEMBLY" userId="S::ghada.rosembly@niji.fr::ac4a781e-1554-437c-921f-680af9986c83" providerId="AD" clId="Web-{C8BD72AF-B81E-E645-FF04-BE840C0A7E0A}" dt="2019-12-11T14:00:02.224" v="1399" actId="14100"/>
          <ac:picMkLst>
            <pc:docMk/>
            <pc:sldMk cId="3280346344" sldId="733"/>
            <ac:picMk id="4" creationId="{5560B1B7-C6D6-4FEF-942D-D59D346C68D8}"/>
          </ac:picMkLst>
        </pc:picChg>
        <pc:picChg chg="del">
          <ac:chgData name="Ghada ROSEMBLY" userId="S::ghada.rosembly@niji.fr::ac4a781e-1554-437c-921f-680af9986c83" providerId="AD" clId="Web-{C8BD72AF-B81E-E645-FF04-BE840C0A7E0A}" dt="2019-12-11T13:59:05.222" v="1352"/>
          <ac:picMkLst>
            <pc:docMk/>
            <pc:sldMk cId="3280346344" sldId="733"/>
            <ac:picMk id="5" creationId="{036F1E96-DBC9-400E-B359-DDEF43AD1906}"/>
          </ac:picMkLst>
        </pc:picChg>
      </pc:sldChg>
      <pc:sldChg chg="add ord replId">
        <pc:chgData name="Ghada ROSEMBLY" userId="S::ghada.rosembly@niji.fr::ac4a781e-1554-437c-921f-680af9986c83" providerId="AD" clId="Web-{C8BD72AF-B81E-E645-FF04-BE840C0A7E0A}" dt="2019-12-11T14:33:38.181" v="1605"/>
        <pc:sldMkLst>
          <pc:docMk/>
          <pc:sldMk cId="2338859349" sldId="734"/>
        </pc:sldMkLst>
      </pc:sldChg>
      <pc:sldChg chg="addSp modSp add replId">
        <pc:chgData name="Ghada ROSEMBLY" userId="S::ghada.rosembly@niji.fr::ac4a781e-1554-437c-921f-680af9986c83" providerId="AD" clId="Web-{C8BD72AF-B81E-E645-FF04-BE840C0A7E0A}" dt="2019-12-11T14:35:38.402" v="1720" actId="1076"/>
        <pc:sldMkLst>
          <pc:docMk/>
          <pc:sldMk cId="4147171765" sldId="735"/>
        </pc:sldMkLst>
        <pc:spChg chg="add mod">
          <ac:chgData name="Ghada ROSEMBLY" userId="S::ghada.rosembly@niji.fr::ac4a781e-1554-437c-921f-680af9986c83" providerId="AD" clId="Web-{C8BD72AF-B81E-E645-FF04-BE840C0A7E0A}" dt="2019-12-11T14:35:38.402" v="1720" actId="1076"/>
          <ac:spMkLst>
            <pc:docMk/>
            <pc:sldMk cId="4147171765" sldId="735"/>
            <ac:spMk id="3" creationId="{B824C326-8007-4EAA-A465-77303C765068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34:29.619" v="1607" actId="1076"/>
          <ac:picMkLst>
            <pc:docMk/>
            <pc:sldMk cId="4147171765" sldId="735"/>
            <ac:picMk id="2" creationId="{A8871F0F-5CD1-4376-92F6-6FEE1801F237}"/>
          </ac:picMkLst>
        </pc:picChg>
      </pc:sldChg>
      <pc:sldChg chg="modSp add replId">
        <pc:chgData name="Ghada ROSEMBLY" userId="S::ghada.rosembly@niji.fr::ac4a781e-1554-437c-921f-680af9986c83" providerId="AD" clId="Web-{C8BD72AF-B81E-E645-FF04-BE840C0A7E0A}" dt="2019-12-11T15:13:31.333" v="2065" actId="20577"/>
        <pc:sldMkLst>
          <pc:docMk/>
          <pc:sldMk cId="1984485529" sldId="736"/>
        </pc:sldMkLst>
        <pc:spChg chg="mod">
          <ac:chgData name="Ghada ROSEMBLY" userId="S::ghada.rosembly@niji.fr::ac4a781e-1554-437c-921f-680af9986c83" providerId="AD" clId="Web-{C8BD72AF-B81E-E645-FF04-BE840C0A7E0A}" dt="2019-12-11T15:13:31.333" v="2065" actId="20577"/>
          <ac:spMkLst>
            <pc:docMk/>
            <pc:sldMk cId="1984485529" sldId="736"/>
            <ac:spMk id="3" creationId="{C20A7921-BEFF-4A5B-8BA1-2CBE602C4B82}"/>
          </ac:spMkLst>
        </pc:spChg>
      </pc:sldChg>
      <pc:sldChg chg="add replId">
        <pc:chgData name="Ghada ROSEMBLY" userId="S::ghada.rosembly@niji.fr::ac4a781e-1554-437c-921f-680af9986c83" providerId="AD" clId="Web-{C8BD72AF-B81E-E645-FF04-BE840C0A7E0A}" dt="2019-12-11T15:17:32.665" v="2122"/>
        <pc:sldMkLst>
          <pc:docMk/>
          <pc:sldMk cId="12605212" sldId="737"/>
        </pc:sldMkLst>
      </pc:sldChg>
    </pc:docChg>
  </pc:docChgLst>
  <pc:docChgLst>
    <pc:chgData name="Ghada ROSEMBLY" userId="S::ghada.rosembly@niji.fr::ac4a781e-1554-437c-921f-680af9986c83" providerId="AD" clId="Web-{3B406021-CFE7-51C3-69A0-09B1C6E37BF3}"/>
    <pc:docChg chg="addSld delSld modSld sldOrd modSection">
      <pc:chgData name="Ghada ROSEMBLY" userId="S::ghada.rosembly@niji.fr::ac4a781e-1554-437c-921f-680af9986c83" providerId="AD" clId="Web-{3B406021-CFE7-51C3-69A0-09B1C6E37BF3}" dt="2019-12-04T17:52:10.868" v="2572" actId="20577"/>
      <pc:docMkLst>
        <pc:docMk/>
      </pc:docMkLst>
      <pc:sldChg chg="modSp">
        <pc:chgData name="Ghada ROSEMBLY" userId="S::ghada.rosembly@niji.fr::ac4a781e-1554-437c-921f-680af9986c83" providerId="AD" clId="Web-{3B406021-CFE7-51C3-69A0-09B1C6E37BF3}" dt="2019-12-04T17:25:05.300" v="2190" actId="1076"/>
        <pc:sldMkLst>
          <pc:docMk/>
          <pc:sldMk cId="3508022607" sldId="313"/>
        </pc:sldMkLst>
        <pc:picChg chg="mod">
          <ac:chgData name="Ghada ROSEMBLY" userId="S::ghada.rosembly@niji.fr::ac4a781e-1554-437c-921f-680af9986c83" providerId="AD" clId="Web-{3B406021-CFE7-51C3-69A0-09B1C6E37BF3}" dt="2019-12-04T17:25:05.300" v="2190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3B406021-CFE7-51C3-69A0-09B1C6E37BF3}" dt="2019-12-04T17:25:48.112" v="2195" actId="1076"/>
        <pc:sldMkLst>
          <pc:docMk/>
          <pc:sldMk cId="1354035344" sldId="314"/>
        </pc:sldMkLst>
        <pc:spChg chg="mod">
          <ac:chgData name="Ghada ROSEMBLY" userId="S::ghada.rosembly@niji.fr::ac4a781e-1554-437c-921f-680af9986c83" providerId="AD" clId="Web-{3B406021-CFE7-51C3-69A0-09B1C6E37BF3}" dt="2019-12-04T17:25:45.034" v="2193" actId="1076"/>
          <ac:spMkLst>
            <pc:docMk/>
            <pc:sldMk cId="1354035344" sldId="314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3B406021-CFE7-51C3-69A0-09B1C6E37BF3}" dt="2019-12-04T17:25:48.112" v="2195" actId="1076"/>
          <ac:picMkLst>
            <pc:docMk/>
            <pc:sldMk cId="1354035344" sldId="314"/>
            <ac:picMk id="2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3B406021-CFE7-51C3-69A0-09B1C6E37BF3}" dt="2019-12-04T15:35:25.530" v="18" actId="20577"/>
        <pc:sldMkLst>
          <pc:docMk/>
          <pc:sldMk cId="489799411" sldId="335"/>
        </pc:sldMkLst>
        <pc:spChg chg="mod">
          <ac:chgData name="Ghada ROSEMBLY" userId="S::ghada.rosembly@niji.fr::ac4a781e-1554-437c-921f-680af9986c83" providerId="AD" clId="Web-{3B406021-CFE7-51C3-69A0-09B1C6E37BF3}" dt="2019-12-04T15:35:25.530" v="18" actId="20577"/>
          <ac:spMkLst>
            <pc:docMk/>
            <pc:sldMk cId="489799411" sldId="335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5:35:35.873" v="27" actId="20577"/>
        <pc:sldMkLst>
          <pc:docMk/>
          <pc:sldMk cId="2517487860" sldId="336"/>
        </pc:sldMkLst>
        <pc:spChg chg="mod">
          <ac:chgData name="Ghada ROSEMBLY" userId="S::ghada.rosembly@niji.fr::ac4a781e-1554-437c-921f-680af9986c83" providerId="AD" clId="Web-{3B406021-CFE7-51C3-69A0-09B1C6E37BF3}" dt="2019-12-04T15:35:35.873" v="27" actId="20577"/>
          <ac:spMkLst>
            <pc:docMk/>
            <pc:sldMk cId="2517487860" sldId="336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5:35:41.201" v="34" actId="20577"/>
        <pc:sldMkLst>
          <pc:docMk/>
          <pc:sldMk cId="852250631" sldId="338"/>
        </pc:sldMkLst>
        <pc:spChg chg="mod">
          <ac:chgData name="Ghada ROSEMBLY" userId="S::ghada.rosembly@niji.fr::ac4a781e-1554-437c-921f-680af9986c83" providerId="AD" clId="Web-{3B406021-CFE7-51C3-69A0-09B1C6E37BF3}" dt="2019-12-04T15:35:15.952" v="17" actId="14100"/>
          <ac:spMkLst>
            <pc:docMk/>
            <pc:sldMk cId="852250631" sldId="338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3B406021-CFE7-51C3-69A0-09B1C6E37BF3}" dt="2019-12-04T15:35:41.201" v="34" actId="20577"/>
          <ac:spMkLst>
            <pc:docMk/>
            <pc:sldMk cId="852250631" sldId="338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5:35:51.045" v="40" actId="20577"/>
        <pc:sldMkLst>
          <pc:docMk/>
          <pc:sldMk cId="620120999" sldId="340"/>
        </pc:sldMkLst>
        <pc:spChg chg="mod">
          <ac:chgData name="Ghada ROSEMBLY" userId="S::ghada.rosembly@niji.fr::ac4a781e-1554-437c-921f-680af9986c83" providerId="AD" clId="Web-{3B406021-CFE7-51C3-69A0-09B1C6E37BF3}" dt="2019-12-04T15:35:51.045" v="40" actId="20577"/>
          <ac:spMkLst>
            <pc:docMk/>
            <pc:sldMk cId="620120999" sldId="340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5:35:58.701" v="45" actId="20577"/>
        <pc:sldMkLst>
          <pc:docMk/>
          <pc:sldMk cId="1318256452" sldId="341"/>
        </pc:sldMkLst>
        <pc:spChg chg="mod">
          <ac:chgData name="Ghada ROSEMBLY" userId="S::ghada.rosembly@niji.fr::ac4a781e-1554-437c-921f-680af9986c83" providerId="AD" clId="Web-{3B406021-CFE7-51C3-69A0-09B1C6E37BF3}" dt="2019-12-04T15:35:58.701" v="45" actId="20577"/>
          <ac:spMkLst>
            <pc:docMk/>
            <pc:sldMk cId="1318256452" sldId="341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7:23:20.676" v="2188" actId="1076"/>
        <pc:sldMkLst>
          <pc:docMk/>
          <pc:sldMk cId="2839223932" sldId="501"/>
        </pc:sldMkLst>
        <pc:picChg chg="mod">
          <ac:chgData name="Ghada ROSEMBLY" userId="S::ghada.rosembly@niji.fr::ac4a781e-1554-437c-921f-680af9986c83" providerId="AD" clId="Web-{3B406021-CFE7-51C3-69A0-09B1C6E37BF3}" dt="2019-12-04T17:23:20.676" v="2188" actId="1076"/>
          <ac:picMkLst>
            <pc:docMk/>
            <pc:sldMk cId="2839223932" sldId="501"/>
            <ac:picMk id="4" creationId="{478670BF-54D8-4BAA-81B2-894DAB5A6EAA}"/>
          </ac:picMkLst>
        </pc:picChg>
      </pc:sldChg>
      <pc:sldChg chg="modSp">
        <pc:chgData name="Ghada ROSEMBLY" userId="S::ghada.rosembly@niji.fr::ac4a781e-1554-437c-921f-680af9986c83" providerId="AD" clId="Web-{3B406021-CFE7-51C3-69A0-09B1C6E37BF3}" dt="2019-12-04T17:24:44.144" v="2189" actId="1076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3B406021-CFE7-51C3-69A0-09B1C6E37BF3}" dt="2019-12-04T17:24:44.144" v="2189" actId="1076"/>
          <ac:spMkLst>
            <pc:docMk/>
            <pc:sldMk cId="2375330408" sldId="510"/>
            <ac:spMk id="7" creationId="{BF48FCDC-394D-490C-BC8A-BB57777027BA}"/>
          </ac:spMkLst>
        </pc:spChg>
      </pc:sldChg>
      <pc:sldChg chg="delSp modSp">
        <pc:chgData name="Ghada ROSEMBLY" userId="S::ghada.rosembly@niji.fr::ac4a781e-1554-437c-921f-680af9986c83" providerId="AD" clId="Web-{3B406021-CFE7-51C3-69A0-09B1C6E37BF3}" dt="2019-12-04T17:27:18.018" v="2209" actId="14100"/>
        <pc:sldMkLst>
          <pc:docMk/>
          <pc:sldMk cId="1921984960" sldId="515"/>
        </pc:sldMkLst>
        <pc:spChg chg="mod">
          <ac:chgData name="Ghada ROSEMBLY" userId="S::ghada.rosembly@niji.fr::ac4a781e-1554-437c-921f-680af9986c83" providerId="AD" clId="Web-{3B406021-CFE7-51C3-69A0-09B1C6E37BF3}" dt="2019-12-04T17:26:52.346" v="2198" actId="20577"/>
          <ac:spMkLst>
            <pc:docMk/>
            <pc:sldMk cId="1921984960" sldId="515"/>
            <ac:spMk id="4" creationId="{10F9E451-27B7-4224-AEF4-F878A38C4CBB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7:12.080" v="2207"/>
          <ac:spMkLst>
            <pc:docMk/>
            <pc:sldMk cId="1921984960" sldId="515"/>
            <ac:spMk id="8" creationId="{FDE46378-AA3B-4A8B-BA58-22998EA2DF0B}"/>
          </ac:spMkLst>
        </pc:spChg>
        <pc:spChg chg="mod">
          <ac:chgData name="Ghada ROSEMBLY" userId="S::ghada.rosembly@niji.fr::ac4a781e-1554-437c-921f-680af9986c83" providerId="AD" clId="Web-{3B406021-CFE7-51C3-69A0-09B1C6E37BF3}" dt="2019-12-04T17:27:18.018" v="2209" actId="14100"/>
          <ac:spMkLst>
            <pc:docMk/>
            <pc:sldMk cId="1921984960" sldId="515"/>
            <ac:spMk id="9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7:38:40.357" v="2464" actId="20577"/>
        <pc:sldMkLst>
          <pc:docMk/>
          <pc:sldMk cId="1812645778" sldId="520"/>
        </pc:sldMkLst>
        <pc:spChg chg="mod">
          <ac:chgData name="Ghada ROSEMBLY" userId="S::ghada.rosembly@niji.fr::ac4a781e-1554-437c-921f-680af9986c83" providerId="AD" clId="Web-{3B406021-CFE7-51C3-69A0-09B1C6E37BF3}" dt="2019-12-04T17:38:40.357" v="2464" actId="20577"/>
          <ac:spMkLst>
            <pc:docMk/>
            <pc:sldMk cId="1812645778" sldId="520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7:34:55.812" v="2350" actId="20577"/>
        <pc:sldMkLst>
          <pc:docMk/>
          <pc:sldMk cId="996271591" sldId="521"/>
        </pc:sldMkLst>
        <pc:spChg chg="del">
          <ac:chgData name="Ghada ROSEMBLY" userId="S::ghada.rosembly@niji.fr::ac4a781e-1554-437c-921f-680af9986c83" providerId="AD" clId="Web-{3B406021-CFE7-51C3-69A0-09B1C6E37BF3}" dt="2019-12-04T17:28:31.471" v="2225"/>
          <ac:spMkLst>
            <pc:docMk/>
            <pc:sldMk cId="996271591" sldId="521"/>
            <ac:spMk id="2" creationId="{C9B52974-47E0-4E14-BBEF-453DE7D7CDD3}"/>
          </ac:spMkLst>
        </pc:spChg>
        <pc:spChg chg="mod">
          <ac:chgData name="Ghada ROSEMBLY" userId="S::ghada.rosembly@niji.fr::ac4a781e-1554-437c-921f-680af9986c83" providerId="AD" clId="Web-{3B406021-CFE7-51C3-69A0-09B1C6E37BF3}" dt="2019-12-04T17:34:55.812" v="2350" actId="20577"/>
          <ac:spMkLst>
            <pc:docMk/>
            <pc:sldMk cId="996271591" sldId="521"/>
            <ac:spMk id="4" creationId="{0A6AF427-9538-4C88-A7A3-9A8D68B28EA8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7:33:35.875" v="2323" actId="20577"/>
          <ac:spMkLst>
            <pc:docMk/>
            <pc:sldMk cId="996271591" sldId="521"/>
            <ac:spMk id="5" creationId="{D3F2C776-6830-427C-AB40-A05F70ED9DDD}"/>
          </ac:spMkLst>
        </pc:spChg>
        <pc:spChg chg="del mod">
          <ac:chgData name="Ghada ROSEMBLY" userId="S::ghada.rosembly@niji.fr::ac4a781e-1554-437c-921f-680af9986c83" providerId="AD" clId="Web-{3B406021-CFE7-51C3-69A0-09B1C6E37BF3}" dt="2019-12-04T17:33:59.938" v="2330"/>
          <ac:spMkLst>
            <pc:docMk/>
            <pc:sldMk cId="996271591" sldId="521"/>
            <ac:spMk id="10" creationId="{69031346-90A6-40E4-BF5C-439ACDCF3C70}"/>
          </ac:spMkLst>
        </pc:spChg>
        <pc:picChg chg="del mod">
          <ac:chgData name="Ghada ROSEMBLY" userId="S::ghada.rosembly@niji.fr::ac4a781e-1554-437c-921f-680af9986c83" providerId="AD" clId="Web-{3B406021-CFE7-51C3-69A0-09B1C6E37BF3}" dt="2019-12-04T17:31:54.157" v="2313"/>
          <ac:picMkLst>
            <pc:docMk/>
            <pc:sldMk cId="996271591" sldId="521"/>
            <ac:picMk id="3" creationId="{D96118E0-8545-4B28-B85E-6FEE46550070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34:03.750" v="2331" actId="1076"/>
          <ac:picMkLst>
            <pc:docMk/>
            <pc:sldMk cId="996271591" sldId="521"/>
            <ac:picMk id="6" creationId="{321B7912-DE71-43FF-A1CC-9221C018F9D2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34:22.765" v="2335" actId="1076"/>
          <ac:picMkLst>
            <pc:docMk/>
            <pc:sldMk cId="996271591" sldId="521"/>
            <ac:picMk id="11" creationId="{3AE65D8E-42EF-490C-AA85-4BC869076C82}"/>
          </ac:picMkLst>
        </pc:picChg>
      </pc:sldChg>
      <pc:sldChg chg="delSp del">
        <pc:chgData name="Ghada ROSEMBLY" userId="S::ghada.rosembly@niji.fr::ac4a781e-1554-437c-921f-680af9986c83" providerId="AD" clId="Web-{3B406021-CFE7-51C3-69A0-09B1C6E37BF3}" dt="2019-12-04T15:38:28.435" v="100"/>
        <pc:sldMkLst>
          <pc:docMk/>
          <pc:sldMk cId="2195535448" sldId="534"/>
        </pc:sldMkLst>
        <pc:spChg chg="del">
          <ac:chgData name="Ghada ROSEMBLY" userId="S::ghada.rosembly@niji.fr::ac4a781e-1554-437c-921f-680af9986c83" providerId="AD" clId="Web-{3B406021-CFE7-51C3-69A0-09B1C6E37BF3}" dt="2019-12-04T15:36:06.311" v="48"/>
          <ac:spMkLst>
            <pc:docMk/>
            <pc:sldMk cId="2195535448" sldId="534"/>
            <ac:spMk id="4" creationId="{A804FC96-A3ED-4F9D-B525-2F88D349DD32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5:47:13.744" v="422" actId="20577"/>
        <pc:sldMkLst>
          <pc:docMk/>
          <pc:sldMk cId="1148755240" sldId="535"/>
        </pc:sldMkLst>
        <pc:spChg chg="mod">
          <ac:chgData name="Ghada ROSEMBLY" userId="S::ghada.rosembly@niji.fr::ac4a781e-1554-437c-921f-680af9986c83" providerId="AD" clId="Web-{3B406021-CFE7-51C3-69A0-09B1C6E37BF3}" dt="2019-12-04T15:47:13.744" v="422" actId="20577"/>
          <ac:spMkLst>
            <pc:docMk/>
            <pc:sldMk cId="1148755240" sldId="535"/>
            <ac:spMk id="9" creationId="{495080DB-1AB3-406B-A82B-FAD655DB1940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5:47:13.682" v="419" actId="1076"/>
          <ac:spMkLst>
            <pc:docMk/>
            <pc:sldMk cId="1148755240" sldId="535"/>
            <ac:spMk id="11" creationId="{E6D66F62-ECC7-4BB0-9098-1AFA6446876C}"/>
          </ac:spMkLst>
        </pc:spChg>
        <pc:picChg chg="add del mod">
          <ac:chgData name="Ghada ROSEMBLY" userId="S::ghada.rosembly@niji.fr::ac4a781e-1554-437c-921f-680af9986c83" providerId="AD" clId="Web-{3B406021-CFE7-51C3-69A0-09B1C6E37BF3}" dt="2019-12-04T15:44:12.589" v="231"/>
          <ac:picMkLst>
            <pc:docMk/>
            <pc:sldMk cId="1148755240" sldId="535"/>
            <ac:picMk id="2" creationId="{140B3147-B3D3-4A17-833D-55F0B8D2F681}"/>
          </ac:picMkLst>
        </pc:picChg>
      </pc:sldChg>
      <pc:sldChg chg="addSp delSp modSp">
        <pc:chgData name="Ghada ROSEMBLY" userId="S::ghada.rosembly@niji.fr::ac4a781e-1554-437c-921f-680af9986c83" providerId="AD" clId="Web-{3B406021-CFE7-51C3-69A0-09B1C6E37BF3}" dt="2019-12-04T16:06:57.268" v="909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3B406021-CFE7-51C3-69A0-09B1C6E37BF3}" dt="2019-12-04T16:06:56.127" v="907" actId="20577"/>
          <ac:spMkLst>
            <pc:docMk/>
            <pc:sldMk cId="2783018449" sldId="538"/>
            <ac:spMk id="3" creationId="{00000000-0000-0000-0000-000000000000}"/>
          </ac:spMkLst>
        </pc:spChg>
        <pc:spChg chg="del mod">
          <ac:chgData name="Ghada ROSEMBLY" userId="S::ghada.rosembly@niji.fr::ac4a781e-1554-437c-921f-680af9986c83" providerId="AD" clId="Web-{3B406021-CFE7-51C3-69A0-09B1C6E37BF3}" dt="2019-12-04T15:53:16.976" v="429"/>
          <ac:spMkLst>
            <pc:docMk/>
            <pc:sldMk cId="2783018449" sldId="538"/>
            <ac:spMk id="4" creationId="{DF6CFD5D-6071-41AE-9619-685DFEFBA467}"/>
          </ac:spMkLst>
        </pc:spChg>
        <pc:spChg chg="add del mod">
          <ac:chgData name="Ghada ROSEMBLY" userId="S::ghada.rosembly@niji.fr::ac4a781e-1554-437c-921f-680af9986c83" providerId="AD" clId="Web-{3B406021-CFE7-51C3-69A0-09B1C6E37BF3}" dt="2019-12-04T16:06:57.268" v="909"/>
          <ac:spMkLst>
            <pc:docMk/>
            <pc:sldMk cId="2783018449" sldId="538"/>
            <ac:spMk id="5" creationId="{50739AEB-1B22-472C-9F90-8FA5E44B37F8}"/>
          </ac:spMkLst>
        </pc:spChg>
        <pc:spChg chg="del">
          <ac:chgData name="Ghada ROSEMBLY" userId="S::ghada.rosembly@niji.fr::ac4a781e-1554-437c-921f-680af9986c83" providerId="AD" clId="Web-{3B406021-CFE7-51C3-69A0-09B1C6E37BF3}" dt="2019-12-04T15:53:16.195" v="425"/>
          <ac:spMkLst>
            <pc:docMk/>
            <pc:sldMk cId="2783018449" sldId="538"/>
            <ac:spMk id="6" creationId="{7AB853EC-3319-4BC3-8210-E3964A24935B}"/>
          </ac:spMkLst>
        </pc:spChg>
      </pc:sldChg>
      <pc:sldChg chg="delSp modSp del">
        <pc:chgData name="Ghada ROSEMBLY" userId="S::ghada.rosembly@niji.fr::ac4a781e-1554-437c-921f-680af9986c83" providerId="AD" clId="Web-{3B406021-CFE7-51C3-69A0-09B1C6E37BF3}" dt="2019-12-04T16:13:25.999" v="1219"/>
        <pc:sldMkLst>
          <pc:docMk/>
          <pc:sldMk cId="1617023364" sldId="539"/>
        </pc:sldMkLst>
        <pc:spChg chg="del">
          <ac:chgData name="Ghada ROSEMBLY" userId="S::ghada.rosembly@niji.fr::ac4a781e-1554-437c-921f-680af9986c83" providerId="AD" clId="Web-{3B406021-CFE7-51C3-69A0-09B1C6E37BF3}" dt="2019-12-04T16:07:21.221" v="910"/>
          <ac:spMkLst>
            <pc:docMk/>
            <pc:sldMk cId="1617023364" sldId="539"/>
            <ac:spMk id="4" creationId="{A804FC96-A3ED-4F9D-B525-2F88D349DD32}"/>
          </ac:spMkLst>
        </pc:spChg>
        <pc:spChg chg="mod">
          <ac:chgData name="Ghada ROSEMBLY" userId="S::ghada.rosembly@niji.fr::ac4a781e-1554-437c-921f-680af9986c83" providerId="AD" clId="Web-{3B406021-CFE7-51C3-69A0-09B1C6E37BF3}" dt="2019-12-04T16:07:31.830" v="911" actId="14100"/>
          <ac:spMkLst>
            <pc:docMk/>
            <pc:sldMk cId="1617023364" sldId="539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6:32:47.085" v="1263" actId="20577"/>
        <pc:sldMkLst>
          <pc:docMk/>
          <pc:sldMk cId="1566749530" sldId="541"/>
        </pc:sldMkLst>
        <pc:spChg chg="add mod">
          <ac:chgData name="Ghada ROSEMBLY" userId="S::ghada.rosembly@niji.fr::ac4a781e-1554-437c-921f-680af9986c83" providerId="AD" clId="Web-{3B406021-CFE7-51C3-69A0-09B1C6E37BF3}" dt="2019-12-04T16:32:39.289" v="1261" actId="1076"/>
          <ac:spMkLst>
            <pc:docMk/>
            <pc:sldMk cId="1566749530" sldId="541"/>
            <ac:spMk id="3" creationId="{08B9F00F-B716-4A9A-92CE-EBE28D211815}"/>
          </ac:spMkLst>
        </pc:spChg>
        <pc:spChg chg="del mod">
          <ac:chgData name="Ghada ROSEMBLY" userId="S::ghada.rosembly@niji.fr::ac4a781e-1554-437c-921f-680af9986c83" providerId="AD" clId="Web-{3B406021-CFE7-51C3-69A0-09B1C6E37BF3}" dt="2019-12-04T16:32:34.820" v="1260"/>
          <ac:spMkLst>
            <pc:docMk/>
            <pc:sldMk cId="1566749530" sldId="541"/>
            <ac:spMk id="4" creationId="{977063F9-CE86-4250-A861-1841AC6F7CA4}"/>
          </ac:spMkLst>
        </pc:spChg>
        <pc:spChg chg="del">
          <ac:chgData name="Ghada ROSEMBLY" userId="S::ghada.rosembly@niji.fr::ac4a781e-1554-437c-921f-680af9986c83" providerId="AD" clId="Web-{3B406021-CFE7-51C3-69A0-09B1C6E37BF3}" dt="2019-12-04T16:32:04.945" v="1255"/>
          <ac:spMkLst>
            <pc:docMk/>
            <pc:sldMk cId="1566749530" sldId="541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3B406021-CFE7-51C3-69A0-09B1C6E37BF3}" dt="2019-12-04T16:32:47.085" v="1263" actId="20577"/>
          <ac:spMkLst>
            <pc:docMk/>
            <pc:sldMk cId="1566749530" sldId="541"/>
            <ac:spMk id="9" creationId="{731B4030-A8D8-4F5E-A47B-C680A4B1A379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6:39:40.005" v="1582" actId="1076"/>
        <pc:sldMkLst>
          <pc:docMk/>
          <pc:sldMk cId="3262191518" sldId="547"/>
        </pc:sldMkLst>
        <pc:spChg chg="mod">
          <ac:chgData name="Ghada ROSEMBLY" userId="S::ghada.rosembly@niji.fr::ac4a781e-1554-437c-921f-680af9986c83" providerId="AD" clId="Web-{3B406021-CFE7-51C3-69A0-09B1C6E37BF3}" dt="2019-12-04T16:39:37.833" v="1580" actId="20577"/>
          <ac:spMkLst>
            <pc:docMk/>
            <pc:sldMk cId="3262191518" sldId="547"/>
            <ac:spMk id="4" creationId="{EDBA18A8-6A59-4831-BCDB-11D6719896C8}"/>
          </ac:spMkLst>
        </pc:spChg>
        <pc:spChg chg="del">
          <ac:chgData name="Ghada ROSEMBLY" userId="S::ghada.rosembly@niji.fr::ac4a781e-1554-437c-921f-680af9986c83" providerId="AD" clId="Web-{3B406021-CFE7-51C3-69A0-09B1C6E37BF3}" dt="2019-12-04T16:16:03.170" v="1220"/>
          <ac:spMkLst>
            <pc:docMk/>
            <pc:sldMk cId="3262191518" sldId="547"/>
            <ac:spMk id="6" creationId="{7AB853EC-3319-4BC3-8210-E3964A24935B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6:39:40.005" v="1582" actId="1076"/>
          <ac:picMkLst>
            <pc:docMk/>
            <pc:sldMk cId="3262191518" sldId="547"/>
            <ac:picMk id="3" creationId="{45126044-C50A-41AA-B7E4-62C5670BAD18}"/>
          </ac:picMkLst>
        </pc:picChg>
      </pc:sldChg>
      <pc:sldChg chg="delSp">
        <pc:chgData name="Ghada ROSEMBLY" userId="S::ghada.rosembly@niji.fr::ac4a781e-1554-437c-921f-680af9986c83" providerId="AD" clId="Web-{3B406021-CFE7-51C3-69A0-09B1C6E37BF3}" dt="2019-12-04T16:33:16.679" v="1266"/>
        <pc:sldMkLst>
          <pc:docMk/>
          <pc:sldMk cId="3922728487" sldId="548"/>
        </pc:sldMkLst>
        <pc:spChg chg="del">
          <ac:chgData name="Ghada ROSEMBLY" userId="S::ghada.rosembly@niji.fr::ac4a781e-1554-437c-921f-680af9986c83" providerId="AD" clId="Web-{3B406021-CFE7-51C3-69A0-09B1C6E37BF3}" dt="2019-12-04T16:33:16.679" v="1266"/>
          <ac:spMkLst>
            <pc:docMk/>
            <pc:sldMk cId="3922728487" sldId="548"/>
            <ac:spMk id="4" creationId="{34815118-16F9-483F-932A-744D1A417D15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6:38:19.833" v="1507" actId="1076"/>
        <pc:sldMkLst>
          <pc:docMk/>
          <pc:sldMk cId="364003284" sldId="549"/>
        </pc:sldMkLst>
        <pc:spChg chg="del mod">
          <ac:chgData name="Ghada ROSEMBLY" userId="S::ghada.rosembly@niji.fr::ac4a781e-1554-437c-921f-680af9986c83" providerId="AD" clId="Web-{3B406021-CFE7-51C3-69A0-09B1C6E37BF3}" dt="2019-12-04T16:33:56.585" v="1270"/>
          <ac:spMkLst>
            <pc:docMk/>
            <pc:sldMk cId="364003284" sldId="549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3B406021-CFE7-51C3-69A0-09B1C6E37BF3}" dt="2019-12-04T16:33:57.913" v="1271"/>
          <ac:spMkLst>
            <pc:docMk/>
            <pc:sldMk cId="364003284" sldId="549"/>
            <ac:spMk id="6" creationId="{7AB853EC-3319-4BC3-8210-E3964A24935B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6:38:10.459" v="1503" actId="14100"/>
          <ac:spMkLst>
            <pc:docMk/>
            <pc:sldMk cId="364003284" sldId="549"/>
            <ac:spMk id="12" creationId="{A5C4E159-D3A5-4227-8706-8074043E6048}"/>
          </ac:spMkLst>
        </pc:spChg>
        <pc:picChg chg="add del mod">
          <ac:chgData name="Ghada ROSEMBLY" userId="S::ghada.rosembly@niji.fr::ac4a781e-1554-437c-921f-680af9986c83" providerId="AD" clId="Web-{3B406021-CFE7-51C3-69A0-09B1C6E37BF3}" dt="2019-12-04T16:37:01.146" v="1346"/>
          <ac:picMkLst>
            <pc:docMk/>
            <pc:sldMk cId="364003284" sldId="549"/>
            <ac:picMk id="10" creationId="{A7DBC3C3-FC55-4586-BE2C-FD860E25964B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6:38:19.833" v="1507" actId="1076"/>
          <ac:picMkLst>
            <pc:docMk/>
            <pc:sldMk cId="364003284" sldId="549"/>
            <ac:picMk id="13" creationId="{C52D8FBF-179F-4B14-95DF-878BF7E01CB4}"/>
          </ac:picMkLst>
        </pc:picChg>
      </pc:sldChg>
      <pc:sldChg chg="delSp modSp">
        <pc:chgData name="Ghada ROSEMBLY" userId="S::ghada.rosembly@niji.fr::ac4a781e-1554-437c-921f-680af9986c83" providerId="AD" clId="Web-{3B406021-CFE7-51C3-69A0-09B1C6E37BF3}" dt="2019-12-04T17:28:15.377" v="2223" actId="1076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3B406021-CFE7-51C3-69A0-09B1C6E37BF3}" dt="2019-12-04T17:28:10.361" v="2222" actId="14100"/>
          <ac:spMkLst>
            <pc:docMk/>
            <pc:sldMk cId="1247725427" sldId="552"/>
            <ac:spMk id="2" creationId="{C9B52974-47E0-4E14-BBEF-453DE7D7CDD3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7:50.424" v="2216"/>
          <ac:spMkLst>
            <pc:docMk/>
            <pc:sldMk cId="1247725427" sldId="552"/>
            <ac:spMk id="6" creationId="{7AB853EC-3319-4BC3-8210-E3964A24935B}"/>
          </ac:spMkLst>
        </pc:spChg>
        <pc:picChg chg="mod">
          <ac:chgData name="Ghada ROSEMBLY" userId="S::ghada.rosembly@niji.fr::ac4a781e-1554-437c-921f-680af9986c83" providerId="AD" clId="Web-{3B406021-CFE7-51C3-69A0-09B1C6E37BF3}" dt="2019-12-04T17:28:15.377" v="2223" actId="1076"/>
          <ac:picMkLst>
            <pc:docMk/>
            <pc:sldMk cId="1247725427" sldId="552"/>
            <ac:picMk id="5" creationId="{B7C913B7-D804-409A-9AE7-DDAF8546DB39}"/>
          </ac:picMkLst>
        </pc:picChg>
      </pc:sldChg>
      <pc:sldChg chg="modSp">
        <pc:chgData name="Ghada ROSEMBLY" userId="S::ghada.rosembly@niji.fr::ac4a781e-1554-437c-921f-680af9986c83" providerId="AD" clId="Web-{3B406021-CFE7-51C3-69A0-09B1C6E37BF3}" dt="2019-12-04T16:40:25.723" v="1586" actId="20577"/>
        <pc:sldMkLst>
          <pc:docMk/>
          <pc:sldMk cId="3447528321" sldId="554"/>
        </pc:sldMkLst>
        <pc:spChg chg="mod">
          <ac:chgData name="Ghada ROSEMBLY" userId="S::ghada.rosembly@niji.fr::ac4a781e-1554-437c-921f-680af9986c83" providerId="AD" clId="Web-{3B406021-CFE7-51C3-69A0-09B1C6E37BF3}" dt="2019-12-04T16:40:25.723" v="1586" actId="20577"/>
          <ac:spMkLst>
            <pc:docMk/>
            <pc:sldMk cId="3447528321" sldId="554"/>
            <ac:spMk id="6" creationId="{43690C9F-7962-4416-A3D4-5A4F29A0F38E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7:21:34.629" v="2168" actId="20577"/>
        <pc:sldMkLst>
          <pc:docMk/>
          <pc:sldMk cId="495476563" sldId="557"/>
        </pc:sldMkLst>
        <pc:spChg chg="mod">
          <ac:chgData name="Ghada ROSEMBLY" userId="S::ghada.rosembly@niji.fr::ac4a781e-1554-437c-921f-680af9986c83" providerId="AD" clId="Web-{3B406021-CFE7-51C3-69A0-09B1C6E37BF3}" dt="2019-12-04T16:52:13.422" v="1643" actId="20577"/>
          <ac:spMkLst>
            <pc:docMk/>
            <pc:sldMk cId="495476563" sldId="557"/>
            <ac:spMk id="2" creationId="{2D71F138-125E-44FD-A357-2577792368F0}"/>
          </ac:spMkLst>
        </pc:spChg>
        <pc:spChg chg="del">
          <ac:chgData name="Ghada ROSEMBLY" userId="S::ghada.rosembly@niji.fr::ac4a781e-1554-437c-921f-680af9986c83" providerId="AD" clId="Web-{3B406021-CFE7-51C3-69A0-09B1C6E37BF3}" dt="2019-12-04T16:43:09.941" v="1608"/>
          <ac:spMkLst>
            <pc:docMk/>
            <pc:sldMk cId="495476563" sldId="557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3B406021-CFE7-51C3-69A0-09B1C6E37BF3}" dt="2019-12-04T16:43:11.378" v="1609"/>
          <ac:spMkLst>
            <pc:docMk/>
            <pc:sldMk cId="495476563" sldId="557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3B406021-CFE7-51C3-69A0-09B1C6E37BF3}" dt="2019-12-04T17:21:34.629" v="2168" actId="20577"/>
          <ac:spMkLst>
            <pc:docMk/>
            <pc:sldMk cId="495476563" sldId="557"/>
            <ac:spMk id="7" creationId="{18393FCA-4CCD-4AAB-85B5-03A892FBE242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7:15:54.631" v="2149" actId="20577"/>
          <ac:spMkLst>
            <pc:docMk/>
            <pc:sldMk cId="495476563" sldId="557"/>
            <ac:spMk id="9" creationId="{4E1639FB-1ABD-4BCC-8FD4-6DCDF228A7C7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7:17:39.037" v="2152" actId="1076"/>
          <ac:picMkLst>
            <pc:docMk/>
            <pc:sldMk cId="495476563" sldId="557"/>
            <ac:picMk id="3" creationId="{4FFF2FCC-415F-42C9-9147-165802AF748B}"/>
          </ac:picMkLst>
        </pc:picChg>
      </pc:sldChg>
      <pc:sldChg chg="addSp delSp modSp">
        <pc:chgData name="Ghada ROSEMBLY" userId="S::ghada.rosembly@niji.fr::ac4a781e-1554-437c-921f-680af9986c83" providerId="AD" clId="Web-{3B406021-CFE7-51C3-69A0-09B1C6E37BF3}" dt="2019-12-04T17:40:34.372" v="2468" actId="1076"/>
        <pc:sldMkLst>
          <pc:docMk/>
          <pc:sldMk cId="897133006" sldId="558"/>
        </pc:sldMkLst>
        <pc:spChg chg="del">
          <ac:chgData name="Ghada ROSEMBLY" userId="S::ghada.rosembly@niji.fr::ac4a781e-1554-437c-921f-680af9986c83" providerId="AD" clId="Web-{3B406021-CFE7-51C3-69A0-09B1C6E37BF3}" dt="2019-12-04T17:20:55.817" v="2153"/>
          <ac:spMkLst>
            <pc:docMk/>
            <pc:sldMk cId="897133006" sldId="558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0:57.911" v="2154"/>
          <ac:spMkLst>
            <pc:docMk/>
            <pc:sldMk cId="897133006" sldId="558"/>
            <ac:spMk id="6" creationId="{7AB853EC-3319-4BC3-8210-E3964A24935B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2:03.660" v="2179"/>
          <ac:spMkLst>
            <pc:docMk/>
            <pc:sldMk cId="897133006" sldId="558"/>
            <ac:spMk id="7" creationId="{18393FCA-4CCD-4AAB-85B5-03A892FBE242}"/>
          </ac:spMkLst>
        </pc:spChg>
        <pc:spChg chg="add">
          <ac:chgData name="Ghada ROSEMBLY" userId="S::ghada.rosembly@niji.fr::ac4a781e-1554-437c-921f-680af9986c83" providerId="AD" clId="Web-{3B406021-CFE7-51C3-69A0-09B1C6E37BF3}" dt="2019-12-04T17:22:03.957" v="2180"/>
          <ac:spMkLst>
            <pc:docMk/>
            <pc:sldMk cId="897133006" sldId="558"/>
            <ac:spMk id="10" creationId="{38A93C45-32EF-489A-AD4C-13155D91327A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7:40:34.372" v="2468" actId="1076"/>
          <ac:picMkLst>
            <pc:docMk/>
            <pc:sldMk cId="897133006" sldId="558"/>
            <ac:picMk id="3" creationId="{9B424416-9F03-404F-9F61-D383C10E250E}"/>
          </ac:picMkLst>
        </pc:picChg>
      </pc:sldChg>
      <pc:sldChg chg="addSp delSp">
        <pc:chgData name="Ghada ROSEMBLY" userId="S::ghada.rosembly@niji.fr::ac4a781e-1554-437c-921f-680af9986c83" providerId="AD" clId="Web-{3B406021-CFE7-51C3-69A0-09B1C6E37BF3}" dt="2019-12-04T17:22:07.895" v="2182"/>
        <pc:sldMkLst>
          <pc:docMk/>
          <pc:sldMk cId="3527096379" sldId="559"/>
        </pc:sldMkLst>
        <pc:spChg chg="add">
          <ac:chgData name="Ghada ROSEMBLY" userId="S::ghada.rosembly@niji.fr::ac4a781e-1554-437c-921f-680af9986c83" providerId="AD" clId="Web-{3B406021-CFE7-51C3-69A0-09B1C6E37BF3}" dt="2019-12-04T17:22:07.895" v="2182"/>
          <ac:spMkLst>
            <pc:docMk/>
            <pc:sldMk cId="3527096379" sldId="559"/>
            <ac:spMk id="3" creationId="{E93BC3F7-618D-4C43-9103-E9B09C60EF6E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2:07.645" v="2181"/>
          <ac:spMkLst>
            <pc:docMk/>
            <pc:sldMk cId="3527096379" sldId="559"/>
            <ac:spMk id="7" creationId="{18393FCA-4CCD-4AAB-85B5-03A892FBE242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7:22:21.442" v="2187" actId="1076"/>
        <pc:sldMkLst>
          <pc:docMk/>
          <pc:sldMk cId="1799526012" sldId="560"/>
        </pc:sldMkLst>
        <pc:spChg chg="add del">
          <ac:chgData name="Ghada ROSEMBLY" userId="S::ghada.rosembly@niji.fr::ac4a781e-1554-437c-921f-680af9986c83" providerId="AD" clId="Web-{3B406021-CFE7-51C3-69A0-09B1C6E37BF3}" dt="2019-12-04T17:22:15.910" v="2184"/>
          <ac:spMkLst>
            <pc:docMk/>
            <pc:sldMk cId="1799526012" sldId="560"/>
            <ac:spMk id="2" creationId="{5B9BF1F1-284D-4195-9BD3-EDE125589822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7:22:21.442" v="2187" actId="1076"/>
          <ac:spMkLst>
            <pc:docMk/>
            <pc:sldMk cId="1799526012" sldId="560"/>
            <ac:spMk id="3" creationId="{68774538-F073-47E2-8B8B-93DA1ACBDE62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2:19.363" v="2186"/>
          <ac:spMkLst>
            <pc:docMk/>
            <pc:sldMk cId="1799526012" sldId="560"/>
            <ac:spMk id="7" creationId="{18393FCA-4CCD-4AAB-85B5-03A892FBE242}"/>
          </ac:spMkLst>
        </pc:spChg>
      </pc:sldChg>
      <pc:sldChg chg="delSp del">
        <pc:chgData name="Ghada ROSEMBLY" userId="S::ghada.rosembly@niji.fr::ac4a781e-1554-437c-921f-680af9986c83" providerId="AD" clId="Web-{3B406021-CFE7-51C3-69A0-09B1C6E37BF3}" dt="2019-12-04T17:38:24.014" v="2455"/>
        <pc:sldMkLst>
          <pc:docMk/>
          <pc:sldMk cId="464127781" sldId="573"/>
        </pc:sldMkLst>
        <pc:picChg chg="del">
          <ac:chgData name="Ghada ROSEMBLY" userId="S::ghada.rosembly@niji.fr::ac4a781e-1554-437c-921f-680af9986c83" providerId="AD" clId="Web-{3B406021-CFE7-51C3-69A0-09B1C6E37BF3}" dt="2019-12-04T17:35:22.265" v="2399"/>
          <ac:picMkLst>
            <pc:docMk/>
            <pc:sldMk cId="464127781" sldId="573"/>
            <ac:picMk id="7" creationId="{4FE73A75-E901-4E95-A39E-AA7A4A51FBD3}"/>
          </ac:picMkLst>
        </pc:picChg>
      </pc:sldChg>
      <pc:sldChg chg="modSp">
        <pc:chgData name="Ghada ROSEMBLY" userId="S::ghada.rosembly@niji.fr::ac4a781e-1554-437c-921f-680af9986c83" providerId="AD" clId="Web-{3B406021-CFE7-51C3-69A0-09B1C6E37BF3}" dt="2019-12-04T15:34:43.499" v="4" actId="20577"/>
        <pc:sldMkLst>
          <pc:docMk/>
          <pc:sldMk cId="661543658" sldId="594"/>
        </pc:sldMkLst>
        <pc:spChg chg="mod">
          <ac:chgData name="Ghada ROSEMBLY" userId="S::ghada.rosembly@niji.fr::ac4a781e-1554-437c-921f-680af9986c83" providerId="AD" clId="Web-{3B406021-CFE7-51C3-69A0-09B1C6E37BF3}" dt="2019-12-04T15:34:43.499" v="4" actId="20577"/>
          <ac:spMkLst>
            <pc:docMk/>
            <pc:sldMk cId="661543658" sldId="594"/>
            <ac:spMk id="6" creationId="{EF237950-1CCF-4337-8C19-D6BEBDEB721E}"/>
          </ac:spMkLst>
        </pc:spChg>
      </pc:sldChg>
      <pc:sldChg chg="modSp add replId">
        <pc:chgData name="Ghada ROSEMBLY" userId="S::ghada.rosembly@niji.fr::ac4a781e-1554-437c-921f-680af9986c83" providerId="AD" clId="Web-{3B406021-CFE7-51C3-69A0-09B1C6E37BF3}" dt="2019-12-04T15:40:15.497" v="223" actId="20577"/>
        <pc:sldMkLst>
          <pc:docMk/>
          <pc:sldMk cId="302727148" sldId="595"/>
        </pc:sldMkLst>
        <pc:spChg chg="mod">
          <ac:chgData name="Ghada ROSEMBLY" userId="S::ghada.rosembly@niji.fr::ac4a781e-1554-437c-921f-680af9986c83" providerId="AD" clId="Web-{3B406021-CFE7-51C3-69A0-09B1C6E37BF3}" dt="2019-12-04T15:36:33.764" v="68" actId="20577"/>
          <ac:spMkLst>
            <pc:docMk/>
            <pc:sldMk cId="302727148" sldId="595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3B406021-CFE7-51C3-69A0-09B1C6E37BF3}" dt="2019-12-04T15:40:15.497" v="223" actId="20577"/>
          <ac:spMkLst>
            <pc:docMk/>
            <pc:sldMk cId="302727148" sldId="595"/>
            <ac:spMk id="6" creationId="{EF237950-1CCF-4337-8C19-D6BEBDEB721E}"/>
          </ac:spMkLst>
        </pc:spChg>
      </pc:sldChg>
      <pc:sldChg chg="addSp modSp add replId">
        <pc:chgData name="Ghada ROSEMBLY" userId="S::ghada.rosembly@niji.fr::ac4a781e-1554-437c-921f-680af9986c83" providerId="AD" clId="Web-{3B406021-CFE7-51C3-69A0-09B1C6E37BF3}" dt="2019-12-04T16:01:58.691" v="812" actId="1076"/>
        <pc:sldMkLst>
          <pc:docMk/>
          <pc:sldMk cId="1026439680" sldId="596"/>
        </pc:sldMkLst>
        <pc:spChg chg="mod">
          <ac:chgData name="Ghada ROSEMBLY" userId="S::ghada.rosembly@niji.fr::ac4a781e-1554-437c-921f-680af9986c83" providerId="AD" clId="Web-{3B406021-CFE7-51C3-69A0-09B1C6E37BF3}" dt="2019-12-04T15:58:20.662" v="630" actId="20577"/>
          <ac:spMkLst>
            <pc:docMk/>
            <pc:sldMk cId="1026439680" sldId="596"/>
            <ac:spMk id="2" creationId="{B0B1885F-5C1E-4383-8AE6-A01E261C0B1F}"/>
          </ac:spMkLst>
        </pc:spChg>
        <pc:spChg chg="mod">
          <ac:chgData name="Ghada ROSEMBLY" userId="S::ghada.rosembly@niji.fr::ac4a781e-1554-437c-921f-680af9986c83" providerId="AD" clId="Web-{3B406021-CFE7-51C3-69A0-09B1C6E37BF3}" dt="2019-12-04T16:01:58.691" v="812" actId="1076"/>
          <ac:spMkLst>
            <pc:docMk/>
            <pc:sldMk cId="1026439680" sldId="596"/>
            <ac:spMk id="3" creationId="{00000000-0000-0000-0000-000000000000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6:01:42.223" v="798" actId="1076"/>
          <ac:picMkLst>
            <pc:docMk/>
            <pc:sldMk cId="1026439680" sldId="596"/>
            <ac:picMk id="4" creationId="{77E5060F-5DEC-4FFB-A869-EF8A4B2CC7D4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6:01:45.395" v="799" actId="1076"/>
          <ac:picMkLst>
            <pc:docMk/>
            <pc:sldMk cId="1026439680" sldId="596"/>
            <ac:picMk id="6" creationId="{EEEA9335-1F70-434E-9892-27D5BE1C1ABD}"/>
          </ac:picMkLst>
        </pc:picChg>
      </pc:sldChg>
      <pc:sldChg chg="addSp modSp add replId">
        <pc:chgData name="Ghada ROSEMBLY" userId="S::ghada.rosembly@niji.fr::ac4a781e-1554-437c-921f-680af9986c83" providerId="AD" clId="Web-{3B406021-CFE7-51C3-69A0-09B1C6E37BF3}" dt="2019-12-04T16:04:54.425" v="879" actId="20577"/>
        <pc:sldMkLst>
          <pc:docMk/>
          <pc:sldMk cId="457780597" sldId="597"/>
        </pc:sldMkLst>
        <pc:spChg chg="mod">
          <ac:chgData name="Ghada ROSEMBLY" userId="S::ghada.rosembly@niji.fr::ac4a781e-1554-437c-921f-680af9986c83" providerId="AD" clId="Web-{3B406021-CFE7-51C3-69A0-09B1C6E37BF3}" dt="2019-12-04T16:03:16.988" v="826" actId="20577"/>
          <ac:spMkLst>
            <pc:docMk/>
            <pc:sldMk cId="457780597" sldId="597"/>
            <ac:spMk id="2" creationId="{B0B1885F-5C1E-4383-8AE6-A01E261C0B1F}"/>
          </ac:spMkLst>
        </pc:spChg>
        <pc:spChg chg="mod">
          <ac:chgData name="Ghada ROSEMBLY" userId="S::ghada.rosembly@niji.fr::ac4a781e-1554-437c-921f-680af9986c83" providerId="AD" clId="Web-{3B406021-CFE7-51C3-69A0-09B1C6E37BF3}" dt="2019-12-04T16:03:35.566" v="832" actId="20577"/>
          <ac:spMkLst>
            <pc:docMk/>
            <pc:sldMk cId="457780597" sldId="597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3B406021-CFE7-51C3-69A0-09B1C6E37BF3}" dt="2019-12-04T16:03:48.159" v="835"/>
          <ac:spMkLst>
            <pc:docMk/>
            <pc:sldMk cId="457780597" sldId="597"/>
            <ac:spMk id="5" creationId="{205C47C8-35EB-46B7-A218-6DA294CC3DE8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6:04:54.425" v="879" actId="20577"/>
          <ac:spMkLst>
            <pc:docMk/>
            <pc:sldMk cId="457780597" sldId="597"/>
            <ac:spMk id="11" creationId="{48566319-FAB7-4488-8B42-A599F582BE8E}"/>
          </ac:spMkLst>
        </pc:spChg>
        <pc:picChg chg="add">
          <ac:chgData name="Ghada ROSEMBLY" userId="S::ghada.rosembly@niji.fr::ac4a781e-1554-437c-921f-680af9986c83" providerId="AD" clId="Web-{3B406021-CFE7-51C3-69A0-09B1C6E37BF3}" dt="2019-12-04T16:03:36.019" v="834"/>
          <ac:picMkLst>
            <pc:docMk/>
            <pc:sldMk cId="457780597" sldId="597"/>
            <ac:picMk id="4" creationId="{4577BFB8-39FE-4682-92CC-55C3EC1B24B0}"/>
          </ac:picMkLst>
        </pc:picChg>
      </pc:sldChg>
      <pc:sldChg chg="modSp add ord replId">
        <pc:chgData name="Ghada ROSEMBLY" userId="S::ghada.rosembly@niji.fr::ac4a781e-1554-437c-921f-680af9986c83" providerId="AD" clId="Web-{3B406021-CFE7-51C3-69A0-09B1C6E37BF3}" dt="2019-12-04T16:12:46.703" v="1209" actId="1076"/>
        <pc:sldMkLst>
          <pc:docMk/>
          <pc:sldMk cId="455213992" sldId="598"/>
        </pc:sldMkLst>
        <pc:spChg chg="mod">
          <ac:chgData name="Ghada ROSEMBLY" userId="S::ghada.rosembly@niji.fr::ac4a781e-1554-437c-921f-680af9986c83" providerId="AD" clId="Web-{3B406021-CFE7-51C3-69A0-09B1C6E37BF3}" dt="2019-12-04T16:08:40.126" v="952" actId="14100"/>
          <ac:spMkLst>
            <pc:docMk/>
            <pc:sldMk cId="455213992" sldId="598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3B406021-CFE7-51C3-69A0-09B1C6E37BF3}" dt="2019-12-04T16:08:27.329" v="949" actId="1076"/>
          <ac:picMkLst>
            <pc:docMk/>
            <pc:sldMk cId="455213992" sldId="598"/>
            <ac:picMk id="4" creationId="{77E5060F-5DEC-4FFB-A869-EF8A4B2CC7D4}"/>
          </ac:picMkLst>
        </pc:picChg>
        <pc:picChg chg="mod">
          <ac:chgData name="Ghada ROSEMBLY" userId="S::ghada.rosembly@niji.fr::ac4a781e-1554-437c-921f-680af9986c83" providerId="AD" clId="Web-{3B406021-CFE7-51C3-69A0-09B1C6E37BF3}" dt="2019-12-04T16:12:46.703" v="1209" actId="1076"/>
          <ac:picMkLst>
            <pc:docMk/>
            <pc:sldMk cId="455213992" sldId="598"/>
            <ac:picMk id="6" creationId="{EEEA9335-1F70-434E-9892-27D5BE1C1ABD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6:12:41.187" v="1208" actId="1076"/>
        <pc:sldMkLst>
          <pc:docMk/>
          <pc:sldMk cId="2476739174" sldId="599"/>
        </pc:sldMkLst>
        <pc:spChg chg="mod">
          <ac:chgData name="Ghada ROSEMBLY" userId="S::ghada.rosembly@niji.fr::ac4a781e-1554-437c-921f-680af9986c83" providerId="AD" clId="Web-{3B406021-CFE7-51C3-69A0-09B1C6E37BF3}" dt="2019-12-04T16:09:16.595" v="956" actId="20577"/>
          <ac:spMkLst>
            <pc:docMk/>
            <pc:sldMk cId="2476739174" sldId="599"/>
            <ac:spMk id="2" creationId="{B0B1885F-5C1E-4383-8AE6-A01E261C0B1F}"/>
          </ac:spMkLst>
        </pc:spChg>
        <pc:spChg chg="mod">
          <ac:chgData name="Ghada ROSEMBLY" userId="S::ghada.rosembly@niji.fr::ac4a781e-1554-437c-921f-680af9986c83" providerId="AD" clId="Web-{3B406021-CFE7-51C3-69A0-09B1C6E37BF3}" dt="2019-12-04T16:12:39.343" v="1206" actId="20577"/>
          <ac:spMkLst>
            <pc:docMk/>
            <pc:sldMk cId="2476739174" sldId="599"/>
            <ac:spMk id="3" creationId="{00000000-0000-0000-0000-000000000000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6:10:26.891" v="977"/>
          <ac:spMkLst>
            <pc:docMk/>
            <pc:sldMk cId="2476739174" sldId="599"/>
            <ac:spMk id="10" creationId="{BE1E7B86-EE90-4DC0-B3AA-B3BE997D1D15}"/>
          </ac:spMkLst>
        </pc:spChg>
        <pc:picChg chg="del">
          <ac:chgData name="Ghada ROSEMBLY" userId="S::ghada.rosembly@niji.fr::ac4a781e-1554-437c-921f-680af9986c83" providerId="AD" clId="Web-{3B406021-CFE7-51C3-69A0-09B1C6E37BF3}" dt="2019-12-04T16:09:22.814" v="960"/>
          <ac:picMkLst>
            <pc:docMk/>
            <pc:sldMk cId="2476739174" sldId="599"/>
            <ac:picMk id="4" creationId="{77E5060F-5DEC-4FFB-A869-EF8A4B2CC7D4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6:12:41.187" v="1208" actId="1076"/>
          <ac:picMkLst>
            <pc:docMk/>
            <pc:sldMk cId="2476739174" sldId="599"/>
            <ac:picMk id="5" creationId="{22152710-A62A-4E52-9190-D12268922240}"/>
          </ac:picMkLst>
        </pc:picChg>
        <pc:picChg chg="del">
          <ac:chgData name="Ghada ROSEMBLY" userId="S::ghada.rosembly@niji.fr::ac4a781e-1554-437c-921f-680af9986c83" providerId="AD" clId="Web-{3B406021-CFE7-51C3-69A0-09B1C6E37BF3}" dt="2019-12-04T16:09:20.048" v="959"/>
          <ac:picMkLst>
            <pc:docMk/>
            <pc:sldMk cId="2476739174" sldId="599"/>
            <ac:picMk id="6" creationId="{EEEA9335-1F70-434E-9892-27D5BE1C1ABD}"/>
          </ac:picMkLst>
        </pc:picChg>
      </pc:sldChg>
      <pc:sldChg chg="modSp add replId">
        <pc:chgData name="Ghada ROSEMBLY" userId="S::ghada.rosembly@niji.fr::ac4a781e-1554-437c-921f-680af9986c83" providerId="AD" clId="Web-{3B406021-CFE7-51C3-69A0-09B1C6E37BF3}" dt="2019-12-04T16:13:25.156" v="1217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3B406021-CFE7-51C3-69A0-09B1C6E37BF3}" dt="2019-12-04T16:13:16.156" v="1213" actId="20577"/>
          <ac:spMkLst>
            <pc:docMk/>
            <pc:sldMk cId="105264626" sldId="600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3B406021-CFE7-51C3-69A0-09B1C6E37BF3}" dt="2019-12-04T16:13:25.156" v="1217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addSp delSp modSp add replId">
        <pc:chgData name="Ghada ROSEMBLY" userId="S::ghada.rosembly@niji.fr::ac4a781e-1554-437c-921f-680af9986c83" providerId="AD" clId="Web-{3B406021-CFE7-51C3-69A0-09B1C6E37BF3}" dt="2019-12-04T16:38:39.958" v="1512" actId="1076"/>
        <pc:sldMkLst>
          <pc:docMk/>
          <pc:sldMk cId="1280058811" sldId="601"/>
        </pc:sldMkLst>
        <pc:spChg chg="add mod">
          <ac:chgData name="Ghada ROSEMBLY" userId="S::ghada.rosembly@niji.fr::ac4a781e-1554-437c-921f-680af9986c83" providerId="AD" clId="Web-{3B406021-CFE7-51C3-69A0-09B1C6E37BF3}" dt="2019-12-04T16:38:39.958" v="1512" actId="1076"/>
          <ac:spMkLst>
            <pc:docMk/>
            <pc:sldMk cId="1280058811" sldId="601"/>
            <ac:spMk id="4" creationId="{E2B57BD4-FA8A-4555-9E58-D327897AB9E1}"/>
          </ac:spMkLst>
        </pc:spChg>
        <pc:spChg chg="mod">
          <ac:chgData name="Ghada ROSEMBLY" userId="S::ghada.rosembly@niji.fr::ac4a781e-1554-437c-921f-680af9986c83" providerId="AD" clId="Web-{3B406021-CFE7-51C3-69A0-09B1C6E37BF3}" dt="2019-12-04T16:38:30.146" v="1509" actId="20577"/>
          <ac:spMkLst>
            <pc:docMk/>
            <pc:sldMk cId="1280058811" sldId="601"/>
            <ac:spMk id="12" creationId="{A5C4E159-D3A5-4227-8706-8074043E6048}"/>
          </ac:spMkLst>
        </pc:spChg>
        <pc:picChg chg="del">
          <ac:chgData name="Ghada ROSEMBLY" userId="S::ghada.rosembly@niji.fr::ac4a781e-1554-437c-921f-680af9986c83" providerId="AD" clId="Web-{3B406021-CFE7-51C3-69A0-09B1C6E37BF3}" dt="2019-12-04T16:37:05.568" v="1348"/>
          <ac:picMkLst>
            <pc:docMk/>
            <pc:sldMk cId="1280058811" sldId="601"/>
            <ac:picMk id="13" creationId="{C52D8FBF-179F-4B14-95DF-878BF7E01CB4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7:21:51.551" v="2174"/>
        <pc:sldMkLst>
          <pc:docMk/>
          <pc:sldMk cId="397803599" sldId="602"/>
        </pc:sldMkLst>
        <pc:spChg chg="mod">
          <ac:chgData name="Ghada ROSEMBLY" userId="S::ghada.rosembly@niji.fr::ac4a781e-1554-437c-921f-680af9986c83" providerId="AD" clId="Web-{3B406021-CFE7-51C3-69A0-09B1C6E37BF3}" dt="2019-12-04T16:40:53.395" v="1604" actId="20577"/>
          <ac:spMkLst>
            <pc:docMk/>
            <pc:sldMk cId="397803599" sldId="602"/>
            <ac:spMk id="2" creationId="{2D71F138-125E-44FD-A357-2577792368F0}"/>
          </ac:spMkLst>
        </pc:spChg>
        <pc:spChg chg="del">
          <ac:chgData name="Ghada ROSEMBLY" userId="S::ghada.rosembly@niji.fr::ac4a781e-1554-437c-921f-680af9986c83" providerId="AD" clId="Web-{3B406021-CFE7-51C3-69A0-09B1C6E37BF3}" dt="2019-12-04T16:41:02.067" v="1607"/>
          <ac:spMkLst>
            <pc:docMk/>
            <pc:sldMk cId="397803599" sldId="602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3B406021-CFE7-51C3-69A0-09B1C6E37BF3}" dt="2019-12-04T16:53:17.390" v="1645"/>
          <ac:spMkLst>
            <pc:docMk/>
            <pc:sldMk cId="397803599" sldId="602"/>
            <ac:spMk id="6" creationId="{7AB853EC-3319-4BC3-8210-E3964A24935B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1:51.254" v="2173"/>
          <ac:spMkLst>
            <pc:docMk/>
            <pc:sldMk cId="397803599" sldId="602"/>
            <ac:spMk id="7" creationId="{18393FCA-4CCD-4AAB-85B5-03A892FBE242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6:55:20.436" v="1701" actId="1076"/>
          <ac:spMkLst>
            <pc:docMk/>
            <pc:sldMk cId="397803599" sldId="602"/>
            <ac:spMk id="9" creationId="{76654129-712A-47FB-A430-5EDB4368B5AB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6:55:15.749" v="1699" actId="1076"/>
          <ac:spMkLst>
            <pc:docMk/>
            <pc:sldMk cId="397803599" sldId="602"/>
            <ac:spMk id="10" creationId="{BCE3382C-3F2C-4015-9614-9D6664ACDE51}"/>
          </ac:spMkLst>
        </pc:spChg>
        <pc:spChg chg="add">
          <ac:chgData name="Ghada ROSEMBLY" userId="S::ghada.rosembly@niji.fr::ac4a781e-1554-437c-921f-680af9986c83" providerId="AD" clId="Web-{3B406021-CFE7-51C3-69A0-09B1C6E37BF3}" dt="2019-12-04T17:21:51.551" v="2174"/>
          <ac:spMkLst>
            <pc:docMk/>
            <pc:sldMk cId="397803599" sldId="602"/>
            <ac:spMk id="14" creationId="{B86FF5D3-8672-43FF-A50B-BBA470FFC572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6:58:09.310" v="1709" actId="1076"/>
          <ac:picMkLst>
            <pc:docMk/>
            <pc:sldMk cId="397803599" sldId="602"/>
            <ac:picMk id="3" creationId="{6FE227D6-BA71-4517-8F8D-C0FB23542C84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08:12.197" v="2096" actId="1076"/>
          <ac:picMkLst>
            <pc:docMk/>
            <pc:sldMk cId="397803599" sldId="602"/>
            <ac:picMk id="11" creationId="{67F69147-B900-40BF-B9BF-D0B0FE8F16DA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7:51:59.259" v="2564" actId="20577"/>
        <pc:sldMkLst>
          <pc:docMk/>
          <pc:sldMk cId="2119078031" sldId="603"/>
        </pc:sldMkLst>
        <pc:spChg chg="mod">
          <ac:chgData name="Ghada ROSEMBLY" userId="S::ghada.rosembly@niji.fr::ac4a781e-1554-437c-921f-680af9986c83" providerId="AD" clId="Web-{3B406021-CFE7-51C3-69A0-09B1C6E37BF3}" dt="2019-12-04T17:51:59.259" v="2564" actId="20577"/>
          <ac:spMkLst>
            <pc:docMk/>
            <pc:sldMk cId="2119078031" sldId="603"/>
            <ac:spMk id="2" creationId="{2D71F138-125E-44FD-A357-2577792368F0}"/>
          </ac:spMkLst>
        </pc:spChg>
        <pc:spChg chg="add del">
          <ac:chgData name="Ghada ROSEMBLY" userId="S::ghada.rosembly@niji.fr::ac4a781e-1554-437c-921f-680af9986c83" providerId="AD" clId="Web-{3B406021-CFE7-51C3-69A0-09B1C6E37BF3}" dt="2019-12-04T17:21:43.114" v="2171"/>
          <ac:spMkLst>
            <pc:docMk/>
            <pc:sldMk cId="2119078031" sldId="603"/>
            <ac:spMk id="3" creationId="{F0847FED-751C-468C-AE00-1118D340B96F}"/>
          </ac:spMkLst>
        </pc:spChg>
        <pc:spChg chg="add">
          <ac:chgData name="Ghada ROSEMBLY" userId="S::ghada.rosembly@niji.fr::ac4a781e-1554-437c-921f-680af9986c83" providerId="AD" clId="Web-{3B406021-CFE7-51C3-69A0-09B1C6E37BF3}" dt="2019-12-04T17:21:48.332" v="2172"/>
          <ac:spMkLst>
            <pc:docMk/>
            <pc:sldMk cId="2119078031" sldId="603"/>
            <ac:spMk id="4" creationId="{364E1F9A-8963-48BC-90E9-B79FE9293686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1:39.192" v="2169"/>
          <ac:spMkLst>
            <pc:docMk/>
            <pc:sldMk cId="2119078031" sldId="603"/>
            <ac:spMk id="7" creationId="{18393FCA-4CCD-4AAB-85B5-03A892FBE242}"/>
          </ac:spMkLst>
        </pc:spChg>
      </pc:sldChg>
      <pc:sldChg chg="addSp delSp modSp add replId">
        <pc:chgData name="Ghada ROSEMBLY" userId="S::ghada.rosembly@niji.fr::ac4a781e-1554-437c-921f-680af9986c83" providerId="AD" clId="Web-{3B406021-CFE7-51C3-69A0-09B1C6E37BF3}" dt="2019-12-04T17:40:39.107" v="2469" actId="1076"/>
        <pc:sldMkLst>
          <pc:docMk/>
          <pc:sldMk cId="365441992" sldId="604"/>
        </pc:sldMkLst>
        <pc:spChg chg="mod">
          <ac:chgData name="Ghada ROSEMBLY" userId="S::ghada.rosembly@niji.fr::ac4a781e-1554-437c-921f-680af9986c83" providerId="AD" clId="Web-{3B406021-CFE7-51C3-69A0-09B1C6E37BF3}" dt="2019-12-04T17:07:23.056" v="2091" actId="20577"/>
          <ac:spMkLst>
            <pc:docMk/>
            <pc:sldMk cId="365441992" sldId="604"/>
            <ac:spMk id="2" creationId="{2D71F138-125E-44FD-A357-2577792368F0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7:04:12.323" v="1959" actId="14100"/>
          <ac:spMkLst>
            <pc:docMk/>
            <pc:sldMk cId="365441992" sldId="604"/>
            <ac:spMk id="6" creationId="{44551791-B27B-4466-9850-3BFBEC587852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1:55.692" v="2175"/>
          <ac:spMkLst>
            <pc:docMk/>
            <pc:sldMk cId="365441992" sldId="604"/>
            <ac:spMk id="7" creationId="{18393FCA-4CCD-4AAB-85B5-03A892FBE242}"/>
          </ac:spMkLst>
        </pc:spChg>
        <pc:spChg chg="del">
          <ac:chgData name="Ghada ROSEMBLY" userId="S::ghada.rosembly@niji.fr::ac4a781e-1554-437c-921f-680af9986c83" providerId="AD" clId="Web-{3B406021-CFE7-51C3-69A0-09B1C6E37BF3}" dt="2019-12-04T17:00:24.715" v="1716"/>
          <ac:spMkLst>
            <pc:docMk/>
            <pc:sldMk cId="365441992" sldId="604"/>
            <ac:spMk id="9" creationId="{76654129-712A-47FB-A430-5EDB4368B5AB}"/>
          </ac:spMkLst>
        </pc:spChg>
        <pc:spChg chg="del">
          <ac:chgData name="Ghada ROSEMBLY" userId="S::ghada.rosembly@niji.fr::ac4a781e-1554-437c-921f-680af9986c83" providerId="AD" clId="Web-{3B406021-CFE7-51C3-69A0-09B1C6E37BF3}" dt="2019-12-04T17:00:24.700" v="1715"/>
          <ac:spMkLst>
            <pc:docMk/>
            <pc:sldMk cId="365441992" sldId="604"/>
            <ac:spMk id="10" creationId="{BCE3382C-3F2C-4015-9614-9D6664ACDE51}"/>
          </ac:spMkLst>
        </pc:spChg>
        <pc:spChg chg="add">
          <ac:chgData name="Ghada ROSEMBLY" userId="S::ghada.rosembly@niji.fr::ac4a781e-1554-437c-921f-680af9986c83" providerId="AD" clId="Web-{3B406021-CFE7-51C3-69A0-09B1C6E37BF3}" dt="2019-12-04T17:21:55.973" v="2176"/>
          <ac:spMkLst>
            <pc:docMk/>
            <pc:sldMk cId="365441992" sldId="604"/>
            <ac:spMk id="13" creationId="{D1997DEF-BA31-4CBE-85E3-0647F94B41C6}"/>
          </ac:spMkLst>
        </pc:spChg>
        <pc:picChg chg="del">
          <ac:chgData name="Ghada ROSEMBLY" userId="S::ghada.rosembly@niji.fr::ac4a781e-1554-437c-921f-680af9986c83" providerId="AD" clId="Web-{3B406021-CFE7-51C3-69A0-09B1C6E37BF3}" dt="2019-12-04T17:00:24.715" v="1717"/>
          <ac:picMkLst>
            <pc:docMk/>
            <pc:sldMk cId="365441992" sldId="604"/>
            <ac:picMk id="3" creationId="{6FE227D6-BA71-4517-8F8D-C0FB23542C84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40:39.107" v="2469" actId="1076"/>
          <ac:picMkLst>
            <pc:docMk/>
            <pc:sldMk cId="365441992" sldId="604"/>
            <ac:picMk id="4" creationId="{0AC333BD-02E9-4318-821E-6BD975100FA3}"/>
          </ac:picMkLst>
        </pc:picChg>
        <pc:picChg chg="del mod">
          <ac:chgData name="Ghada ROSEMBLY" userId="S::ghada.rosembly@niji.fr::ac4a781e-1554-437c-921f-680af9986c83" providerId="AD" clId="Web-{3B406021-CFE7-51C3-69A0-09B1C6E37BF3}" dt="2019-12-04T17:02:14.652" v="1719"/>
          <ac:picMkLst>
            <pc:docMk/>
            <pc:sldMk cId="365441992" sldId="604"/>
            <ac:picMk id="11" creationId="{67F69147-B900-40BF-B9BF-D0B0FE8F16DA}"/>
          </ac:picMkLst>
        </pc:picChg>
      </pc:sldChg>
      <pc:sldChg chg="addSp delSp modSp add ord replId">
        <pc:chgData name="Ghada ROSEMBLY" userId="S::ghada.rosembly@niji.fr::ac4a781e-1554-437c-921f-680af9986c83" providerId="AD" clId="Web-{3B406021-CFE7-51C3-69A0-09B1C6E37BF3}" dt="2019-12-04T17:22:00.395" v="2178"/>
        <pc:sldMkLst>
          <pc:docMk/>
          <pc:sldMk cId="4240867382" sldId="605"/>
        </pc:sldMkLst>
        <pc:spChg chg="mod">
          <ac:chgData name="Ghada ROSEMBLY" userId="S::ghada.rosembly@niji.fr::ac4a781e-1554-437c-921f-680af9986c83" providerId="AD" clId="Web-{3B406021-CFE7-51C3-69A0-09B1C6E37BF3}" dt="2019-12-04T17:06:30.651" v="2078" actId="20577"/>
          <ac:spMkLst>
            <pc:docMk/>
            <pc:sldMk cId="4240867382" sldId="605"/>
            <ac:spMk id="2" creationId="{2D71F138-125E-44FD-A357-2577792368F0}"/>
          </ac:spMkLst>
        </pc:spChg>
        <pc:spChg chg="mod">
          <ac:chgData name="Ghada ROSEMBLY" userId="S::ghada.rosembly@niji.fr::ac4a781e-1554-437c-921f-680af9986c83" providerId="AD" clId="Web-{3B406021-CFE7-51C3-69A0-09B1C6E37BF3}" dt="2019-12-04T17:06:19.807" v="2064" actId="20577"/>
          <ac:spMkLst>
            <pc:docMk/>
            <pc:sldMk cId="4240867382" sldId="605"/>
            <ac:spMk id="6" creationId="{44551791-B27B-4466-9850-3BFBEC587852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1:59.785" v="2177"/>
          <ac:spMkLst>
            <pc:docMk/>
            <pc:sldMk cId="4240867382" sldId="605"/>
            <ac:spMk id="7" creationId="{18393FCA-4CCD-4AAB-85B5-03A892FBE242}"/>
          </ac:spMkLst>
        </pc:spChg>
        <pc:spChg chg="add">
          <ac:chgData name="Ghada ROSEMBLY" userId="S::ghada.rosembly@niji.fr::ac4a781e-1554-437c-921f-680af9986c83" providerId="AD" clId="Web-{3B406021-CFE7-51C3-69A0-09B1C6E37BF3}" dt="2019-12-04T17:22:00.395" v="2178"/>
          <ac:spMkLst>
            <pc:docMk/>
            <pc:sldMk cId="4240867382" sldId="605"/>
            <ac:spMk id="10" creationId="{C24CCBB1-61A8-4B87-B1DE-FDC0F5F53355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7:05:38.010" v="2001" actId="1076"/>
          <ac:picMkLst>
            <pc:docMk/>
            <pc:sldMk cId="4240867382" sldId="605"/>
            <ac:picMk id="3" creationId="{5647FE35-9447-4041-BD07-28A51630D4D8}"/>
          </ac:picMkLst>
        </pc:picChg>
        <pc:picChg chg="del">
          <ac:chgData name="Ghada ROSEMBLY" userId="S::ghada.rosembly@niji.fr::ac4a781e-1554-437c-921f-680af9986c83" providerId="AD" clId="Web-{3B406021-CFE7-51C3-69A0-09B1C6E37BF3}" dt="2019-12-04T17:05:29.026" v="1995"/>
          <ac:picMkLst>
            <pc:docMk/>
            <pc:sldMk cId="4240867382" sldId="605"/>
            <ac:picMk id="4" creationId="{0AC333BD-02E9-4318-821E-6BD975100FA3}"/>
          </ac:picMkLst>
        </pc:picChg>
      </pc:sldChg>
      <pc:sldChg chg="modSp add del replId">
        <pc:chgData name="Ghada ROSEMBLY" userId="S::ghada.rosembly@niji.fr::ac4a781e-1554-437c-921f-680af9986c83" providerId="AD" clId="Web-{3B406021-CFE7-51C3-69A0-09B1C6E37BF3}" dt="2019-12-04T17:07:25.338" v="2094"/>
        <pc:sldMkLst>
          <pc:docMk/>
          <pc:sldMk cId="2109340118" sldId="606"/>
        </pc:sldMkLst>
        <pc:spChg chg="mod">
          <ac:chgData name="Ghada ROSEMBLY" userId="S::ghada.rosembly@niji.fr::ac4a781e-1554-437c-921f-680af9986c83" providerId="AD" clId="Web-{3B406021-CFE7-51C3-69A0-09B1C6E37BF3}" dt="2019-12-04T17:07:18.853" v="2083" actId="20577"/>
          <ac:spMkLst>
            <pc:docMk/>
            <pc:sldMk cId="2109340118" sldId="606"/>
            <ac:spMk id="2" creationId="{2D71F138-125E-44FD-A357-2577792368F0}"/>
          </ac:spMkLst>
        </pc:spChg>
      </pc:sldChg>
      <pc:sldChg chg="delSp modSp add replId">
        <pc:chgData name="Ghada ROSEMBLY" userId="S::ghada.rosembly@niji.fr::ac4a781e-1554-437c-921f-680af9986c83" providerId="AD" clId="Web-{3B406021-CFE7-51C3-69A0-09B1C6E37BF3}" dt="2019-12-04T17:38:20.920" v="2454" actId="1076"/>
        <pc:sldMkLst>
          <pc:docMk/>
          <pc:sldMk cId="3873222637" sldId="606"/>
        </pc:sldMkLst>
        <pc:spChg chg="del">
          <ac:chgData name="Ghada ROSEMBLY" userId="S::ghada.rosembly@niji.fr::ac4a781e-1554-437c-921f-680af9986c83" providerId="AD" clId="Web-{3B406021-CFE7-51C3-69A0-09B1C6E37BF3}" dt="2019-12-04T17:33:53.250" v="2326"/>
          <ac:spMkLst>
            <pc:docMk/>
            <pc:sldMk cId="3873222637" sldId="606"/>
            <ac:spMk id="5" creationId="{D3F2C776-6830-427C-AB40-A05F70ED9DDD}"/>
          </ac:spMkLst>
        </pc:spChg>
        <pc:spChg chg="del">
          <ac:chgData name="Ghada ROSEMBLY" userId="S::ghada.rosembly@niji.fr::ac4a781e-1554-437c-921f-680af9986c83" providerId="AD" clId="Web-{3B406021-CFE7-51C3-69A0-09B1C6E37BF3}" dt="2019-12-04T17:33:54.875" v="2327"/>
          <ac:spMkLst>
            <pc:docMk/>
            <pc:sldMk cId="3873222637" sldId="606"/>
            <ac:spMk id="10" creationId="{69031346-90A6-40E4-BF5C-439ACDCF3C70}"/>
          </ac:spMkLst>
        </pc:spChg>
        <pc:picChg chg="mod">
          <ac:chgData name="Ghada ROSEMBLY" userId="S::ghada.rosembly@niji.fr::ac4a781e-1554-437c-921f-680af9986c83" providerId="AD" clId="Web-{3B406021-CFE7-51C3-69A0-09B1C6E37BF3}" dt="2019-12-04T17:38:20.920" v="2454" actId="1076"/>
          <ac:picMkLst>
            <pc:docMk/>
            <pc:sldMk cId="3873222637" sldId="606"/>
            <ac:picMk id="3" creationId="{D96118E0-8545-4B28-B85E-6FEE46550070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7:38:11.951" v="2453" actId="14100"/>
        <pc:sldMkLst>
          <pc:docMk/>
          <pc:sldMk cId="2926709035" sldId="607"/>
        </pc:sldMkLst>
        <pc:spChg chg="mod">
          <ac:chgData name="Ghada ROSEMBLY" userId="S::ghada.rosembly@niji.fr::ac4a781e-1554-437c-921f-680af9986c83" providerId="AD" clId="Web-{3B406021-CFE7-51C3-69A0-09B1C6E37BF3}" dt="2019-12-04T17:35:15.124" v="2395" actId="20577"/>
          <ac:spMkLst>
            <pc:docMk/>
            <pc:sldMk cId="2926709035" sldId="607"/>
            <ac:spMk id="4" creationId="{0A6AF427-9538-4C88-A7A3-9A8D68B28EA8}"/>
          </ac:spMkLst>
        </pc:spChg>
        <pc:spChg chg="mod">
          <ac:chgData name="Ghada ROSEMBLY" userId="S::ghada.rosembly@niji.fr::ac4a781e-1554-437c-921f-680af9986c83" providerId="AD" clId="Web-{3B406021-CFE7-51C3-69A0-09B1C6E37BF3}" dt="2019-12-04T17:38:06.092" v="2449" actId="20577"/>
          <ac:spMkLst>
            <pc:docMk/>
            <pc:sldMk cId="2926709035" sldId="607"/>
            <ac:spMk id="5" creationId="{D3F2C776-6830-427C-AB40-A05F70ED9DDD}"/>
          </ac:spMkLst>
        </pc:spChg>
        <pc:picChg chg="add del mod">
          <ac:chgData name="Ghada ROSEMBLY" userId="S::ghada.rosembly@niji.fr::ac4a781e-1554-437c-921f-680af9986c83" providerId="AD" clId="Web-{3B406021-CFE7-51C3-69A0-09B1C6E37BF3}" dt="2019-12-04T17:37:02.405" v="2409"/>
          <ac:picMkLst>
            <pc:docMk/>
            <pc:sldMk cId="2926709035" sldId="607"/>
            <ac:picMk id="2" creationId="{70B3C13F-9A76-41BC-B9C0-26794F29DCE1}"/>
          </ac:picMkLst>
        </pc:picChg>
        <pc:picChg chg="del">
          <ac:chgData name="Ghada ROSEMBLY" userId="S::ghada.rosembly@niji.fr::ac4a781e-1554-437c-921f-680af9986c83" providerId="AD" clId="Web-{3B406021-CFE7-51C3-69A0-09B1C6E37BF3}" dt="2019-12-04T17:35:16.031" v="2397"/>
          <ac:picMkLst>
            <pc:docMk/>
            <pc:sldMk cId="2926709035" sldId="607"/>
            <ac:picMk id="6" creationId="{321B7912-DE71-43FF-A1CC-9221C018F9D2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38:11.951" v="2453" actId="14100"/>
          <ac:picMkLst>
            <pc:docMk/>
            <pc:sldMk cId="2926709035" sldId="607"/>
            <ac:picMk id="9" creationId="{CF397BFA-E64F-4637-B5D2-839A623E6877}"/>
          </ac:picMkLst>
        </pc:picChg>
        <pc:picChg chg="del">
          <ac:chgData name="Ghada ROSEMBLY" userId="S::ghada.rosembly@niji.fr::ac4a781e-1554-437c-921f-680af9986c83" providerId="AD" clId="Web-{3B406021-CFE7-51C3-69A0-09B1C6E37BF3}" dt="2019-12-04T17:35:17.749" v="2398"/>
          <ac:picMkLst>
            <pc:docMk/>
            <pc:sldMk cId="2926709035" sldId="607"/>
            <ac:picMk id="11" creationId="{3AE65D8E-42EF-490C-AA85-4BC869076C82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7:44:37.965" v="2501" actId="1076"/>
        <pc:sldMkLst>
          <pc:docMk/>
          <pc:sldMk cId="2707352870" sldId="608"/>
        </pc:sldMkLst>
        <pc:spChg chg="mod">
          <ac:chgData name="Ghada ROSEMBLY" userId="S::ghada.rosembly@niji.fr::ac4a781e-1554-437c-921f-680af9986c83" providerId="AD" clId="Web-{3B406021-CFE7-51C3-69A0-09B1C6E37BF3}" dt="2019-12-04T17:40:58.279" v="2477" actId="20577"/>
          <ac:spMkLst>
            <pc:docMk/>
            <pc:sldMk cId="2707352870" sldId="608"/>
            <ac:spMk id="2" creationId="{2D71F138-125E-44FD-A357-2577792368F0}"/>
          </ac:spMkLst>
        </pc:spChg>
        <pc:spChg chg="add del mod">
          <ac:chgData name="Ghada ROSEMBLY" userId="S::ghada.rosembly@niji.fr::ac4a781e-1554-437c-921f-680af9986c83" providerId="AD" clId="Web-{3B406021-CFE7-51C3-69A0-09B1C6E37BF3}" dt="2019-12-04T17:41:12.060" v="2486" actId="1076"/>
          <ac:spMkLst>
            <pc:docMk/>
            <pc:sldMk cId="2707352870" sldId="608"/>
            <ac:spMk id="9" creationId="{4E1639FB-1ABD-4BCC-8FD4-6DCDF228A7C7}"/>
          </ac:spMkLst>
        </pc:spChg>
        <pc:picChg chg="del">
          <ac:chgData name="Ghada ROSEMBLY" userId="S::ghada.rosembly@niji.fr::ac4a781e-1554-437c-921f-680af9986c83" providerId="AD" clId="Web-{3B406021-CFE7-51C3-69A0-09B1C6E37BF3}" dt="2019-12-04T17:41:00.575" v="2480"/>
          <ac:picMkLst>
            <pc:docMk/>
            <pc:sldMk cId="2707352870" sldId="608"/>
            <ac:picMk id="3" creationId="{4FFF2FCC-415F-42C9-9147-165802AF748B}"/>
          </ac:picMkLst>
        </pc:picChg>
        <pc:picChg chg="add del mod">
          <ac:chgData name="Ghada ROSEMBLY" userId="S::ghada.rosembly@niji.fr::ac4a781e-1554-437c-921f-680af9986c83" providerId="AD" clId="Web-{3B406021-CFE7-51C3-69A0-09B1C6E37BF3}" dt="2019-12-04T17:42:54.887" v="2492"/>
          <ac:picMkLst>
            <pc:docMk/>
            <pc:sldMk cId="2707352870" sldId="608"/>
            <ac:picMk id="4" creationId="{1E0F9FC8-82B3-4031-B90F-B510D19715C5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44:37.965" v="2501" actId="1076"/>
          <ac:picMkLst>
            <pc:docMk/>
            <pc:sldMk cId="2707352870" sldId="608"/>
            <ac:picMk id="6" creationId="{BF48F068-5E0B-4111-853C-0AD3C2AE81EA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7:47:47.370" v="2514"/>
        <pc:sldMkLst>
          <pc:docMk/>
          <pc:sldMk cId="4126364164" sldId="609"/>
        </pc:sldMkLst>
        <pc:spChg chg="del mod">
          <ac:chgData name="Ghada ROSEMBLY" userId="S::ghada.rosembly@niji.fr::ac4a781e-1554-437c-921f-680af9986c83" providerId="AD" clId="Web-{3B406021-CFE7-51C3-69A0-09B1C6E37BF3}" dt="2019-12-04T17:47:47.370" v="2514"/>
          <ac:spMkLst>
            <pc:docMk/>
            <pc:sldMk cId="4126364164" sldId="609"/>
            <ac:spMk id="9" creationId="{4E1639FB-1ABD-4BCC-8FD4-6DCDF228A7C7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7:47:44.401" v="2512" actId="1076"/>
          <ac:picMkLst>
            <pc:docMk/>
            <pc:sldMk cId="4126364164" sldId="609"/>
            <ac:picMk id="3" creationId="{84422B2F-2B6B-41DD-9902-F67FBA2E0D84}"/>
          </ac:picMkLst>
        </pc:picChg>
        <pc:picChg chg="del">
          <ac:chgData name="Ghada ROSEMBLY" userId="S::ghada.rosembly@niji.fr::ac4a781e-1554-437c-921f-680af9986c83" providerId="AD" clId="Web-{3B406021-CFE7-51C3-69A0-09B1C6E37BF3}" dt="2019-12-04T17:47:14.948" v="2503"/>
          <ac:picMkLst>
            <pc:docMk/>
            <pc:sldMk cId="4126364164" sldId="609"/>
            <ac:picMk id="6" creationId="{BF48F068-5E0B-4111-853C-0AD3C2AE81EA}"/>
          </ac:picMkLst>
        </pc:picChg>
      </pc:sldChg>
      <pc:sldChg chg="addSp delSp modSp add ord replId">
        <pc:chgData name="Ghada ROSEMBLY" userId="S::ghada.rosembly@niji.fr::ac4a781e-1554-437c-921f-680af9986c83" providerId="AD" clId="Web-{3B406021-CFE7-51C3-69A0-09B1C6E37BF3}" dt="2019-12-04T17:51:33.322" v="2555" actId="1076"/>
        <pc:sldMkLst>
          <pc:docMk/>
          <pc:sldMk cId="1622836159" sldId="610"/>
        </pc:sldMkLst>
        <pc:spChg chg="mod">
          <ac:chgData name="Ghada ROSEMBLY" userId="S::ghada.rosembly@niji.fr::ac4a781e-1554-437c-921f-680af9986c83" providerId="AD" clId="Web-{3B406021-CFE7-51C3-69A0-09B1C6E37BF3}" dt="2019-12-04T17:48:11.073" v="2521" actId="20577"/>
          <ac:spMkLst>
            <pc:docMk/>
            <pc:sldMk cId="1622836159" sldId="610"/>
            <ac:spMk id="2" creationId="{2D71F138-125E-44FD-A357-2577792368F0}"/>
          </ac:spMkLst>
        </pc:spChg>
        <pc:picChg chg="del">
          <ac:chgData name="Ghada ROSEMBLY" userId="S::ghada.rosembly@niji.fr::ac4a781e-1554-437c-921f-680af9986c83" providerId="AD" clId="Web-{3B406021-CFE7-51C3-69A0-09B1C6E37BF3}" dt="2019-12-04T17:48:14.166" v="2524"/>
          <ac:picMkLst>
            <pc:docMk/>
            <pc:sldMk cId="1622836159" sldId="610"/>
            <ac:picMk id="3" creationId="{84422B2F-2B6B-41DD-9902-F67FBA2E0D84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51:06.962" v="2549" actId="1076"/>
          <ac:picMkLst>
            <pc:docMk/>
            <pc:sldMk cId="1622836159" sldId="610"/>
            <ac:picMk id="4" creationId="{0FB47B07-9BF1-428B-AD4F-B5A13F6171AA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51:31.868" v="2554" actId="1076"/>
          <ac:picMkLst>
            <pc:docMk/>
            <pc:sldMk cId="1622836159" sldId="610"/>
            <ac:picMk id="6" creationId="{DC0AAA10-2664-47DE-82A4-2B256EE1098A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51:09.681" v="2551" actId="1076"/>
          <ac:picMkLst>
            <pc:docMk/>
            <pc:sldMk cId="1622836159" sldId="610"/>
            <ac:picMk id="10" creationId="{128B9348-AE23-4188-9F90-87323195964B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51:33.322" v="2555" actId="1076"/>
          <ac:picMkLst>
            <pc:docMk/>
            <pc:sldMk cId="1622836159" sldId="610"/>
            <ac:picMk id="12" creationId="{6AB3C0B8-2AFE-4612-8449-3D53E2F019FA}"/>
          </ac:picMkLst>
        </pc:picChg>
      </pc:sldChg>
      <pc:sldChg chg="modSp add replId">
        <pc:chgData name="Ghada ROSEMBLY" userId="S::ghada.rosembly@niji.fr::ac4a781e-1554-437c-921f-680af9986c83" providerId="AD" clId="Web-{3B406021-CFE7-51C3-69A0-09B1C6E37BF3}" dt="2019-12-04T17:52:09.993" v="2570" actId="20577"/>
        <pc:sldMkLst>
          <pc:docMk/>
          <pc:sldMk cId="1579568250" sldId="611"/>
        </pc:sldMkLst>
        <pc:spChg chg="mod">
          <ac:chgData name="Ghada ROSEMBLY" userId="S::ghada.rosembly@niji.fr::ac4a781e-1554-437c-921f-680af9986c83" providerId="AD" clId="Web-{3B406021-CFE7-51C3-69A0-09B1C6E37BF3}" dt="2019-12-04T17:52:09.993" v="2570" actId="20577"/>
          <ac:spMkLst>
            <pc:docMk/>
            <pc:sldMk cId="1579568250" sldId="611"/>
            <ac:spMk id="2" creationId="{2D71F138-125E-44FD-A357-2577792368F0}"/>
          </ac:spMkLst>
        </pc:spChg>
      </pc:sldChg>
    </pc:docChg>
  </pc:docChgLst>
  <pc:docChgLst>
    <pc:chgData name="Ghada ROSEMBLY" userId="S::ghada.rosembly@niji.fr::ac4a781e-1554-437c-921f-680af9986c83" providerId="AD" clId="Web-{26280A41-E3EA-F8AA-44E9-0F9880CEAF41}"/>
    <pc:docChg chg="delSld modSld modSection">
      <pc:chgData name="Ghada ROSEMBLY" userId="S::ghada.rosembly@niji.fr::ac4a781e-1554-437c-921f-680af9986c83" providerId="AD" clId="Web-{26280A41-E3EA-F8AA-44E9-0F9880CEAF41}" dt="2019-12-10T13:32:29.768" v="139" actId="20577"/>
      <pc:docMkLst>
        <pc:docMk/>
      </pc:docMkLst>
      <pc:sldChg chg="del">
        <pc:chgData name="Ghada ROSEMBLY" userId="S::ghada.rosembly@niji.fr::ac4a781e-1554-437c-921f-680af9986c83" providerId="AD" clId="Web-{26280A41-E3EA-F8AA-44E9-0F9880CEAF41}" dt="2019-12-10T13:24:48.374" v="0"/>
        <pc:sldMkLst>
          <pc:docMk/>
          <pc:sldMk cId="1925562127" sldId="490"/>
        </pc:sldMkLst>
      </pc:sldChg>
      <pc:sldChg chg="del">
        <pc:chgData name="Ghada ROSEMBLY" userId="S::ghada.rosembly@niji.fr::ac4a781e-1554-437c-921f-680af9986c83" providerId="AD" clId="Web-{26280A41-E3EA-F8AA-44E9-0F9880CEAF41}" dt="2019-12-10T13:28:17.657" v="1"/>
        <pc:sldMkLst>
          <pc:docMk/>
          <pc:sldMk cId="2839223932" sldId="501"/>
        </pc:sldMkLst>
      </pc:sldChg>
      <pc:sldChg chg="modSp">
        <pc:chgData name="Ghada ROSEMBLY" userId="S::ghada.rosembly@niji.fr::ac4a781e-1554-437c-921f-680af9986c83" providerId="AD" clId="Web-{26280A41-E3EA-F8AA-44E9-0F9880CEAF41}" dt="2019-12-10T13:32:29.768" v="138" actId="20577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26280A41-E3EA-F8AA-44E9-0F9880CEAF41}" dt="2019-12-10T13:32:29.768" v="138" actId="20577"/>
          <ac:spMkLst>
            <pc:docMk/>
            <pc:sldMk cId="2375330408" sldId="510"/>
            <ac:spMk id="4" creationId="{795B71C0-BB06-485D-9872-2C85827C03D9}"/>
          </ac:spMkLst>
        </pc:spChg>
      </pc:sldChg>
    </pc:docChg>
  </pc:docChgLst>
  <pc:docChgLst>
    <pc:chgData name="Ghada ROSEMBLY" userId="S::ghada.rosembly@niji.fr::ac4a781e-1554-437c-921f-680af9986c83" providerId="AD" clId="Web-{3EB53E00-3DA1-D274-6FC7-2DC6B8758523}"/>
    <pc:docChg chg="modSld">
      <pc:chgData name="Ghada ROSEMBLY" userId="S::ghada.rosembly@niji.fr::ac4a781e-1554-437c-921f-680af9986c83" providerId="AD" clId="Web-{3EB53E00-3DA1-D274-6FC7-2DC6B8758523}" dt="2019-12-06T16:14:17.618" v="1" actId="20577"/>
      <pc:docMkLst>
        <pc:docMk/>
      </pc:docMkLst>
      <pc:sldChg chg="modSp">
        <pc:chgData name="Ghada ROSEMBLY" userId="S::ghada.rosembly@niji.fr::ac4a781e-1554-437c-921f-680af9986c83" providerId="AD" clId="Web-{3EB53E00-3DA1-D274-6FC7-2DC6B8758523}" dt="2019-12-06T16:14:17.618" v="0" actId="20577"/>
        <pc:sldMkLst>
          <pc:docMk/>
          <pc:sldMk cId="3695747669" sldId="591"/>
        </pc:sldMkLst>
        <pc:spChg chg="mod">
          <ac:chgData name="Ghada ROSEMBLY" userId="S::ghada.rosembly@niji.fr::ac4a781e-1554-437c-921f-680af9986c83" providerId="AD" clId="Web-{3EB53E00-3DA1-D274-6FC7-2DC6B8758523}" dt="2019-12-06T16:14:17.618" v="0" actId="20577"/>
          <ac:spMkLst>
            <pc:docMk/>
            <pc:sldMk cId="3695747669" sldId="591"/>
            <ac:spMk id="3" creationId="{14B9EF9B-EDB3-4256-9936-89F726602427}"/>
          </ac:spMkLst>
        </pc:spChg>
      </pc:sldChg>
    </pc:docChg>
  </pc:docChgLst>
  <pc:docChgLst>
    <pc:chgData name="Ghada ROSEMBLY" userId="S::ghada.rosembly@niji.fr::ac4a781e-1554-437c-921f-680af9986c83" providerId="AD" clId="Web-{8A1E181D-11E6-BC8A-B702-CBE693CB2EFD}"/>
    <pc:docChg chg="modSld">
      <pc:chgData name="Ghada ROSEMBLY" userId="S::ghada.rosembly@niji.fr::ac4a781e-1554-437c-921f-680af9986c83" providerId="AD" clId="Web-{8A1E181D-11E6-BC8A-B702-CBE693CB2EFD}" dt="2019-12-03T18:05:16.494" v="15" actId="1076"/>
      <pc:docMkLst>
        <pc:docMk/>
      </pc:docMkLst>
      <pc:sldChg chg="addSp modSp">
        <pc:chgData name="Ghada ROSEMBLY" userId="S::ghada.rosembly@niji.fr::ac4a781e-1554-437c-921f-680af9986c83" providerId="AD" clId="Web-{8A1E181D-11E6-BC8A-B702-CBE693CB2EFD}" dt="2019-12-03T18:05:16.494" v="15" actId="1076"/>
        <pc:sldMkLst>
          <pc:docMk/>
          <pc:sldMk cId="996271591" sldId="521"/>
        </pc:sldMkLst>
        <pc:spChg chg="mod">
          <ac:chgData name="Ghada ROSEMBLY" userId="S::ghada.rosembly@niji.fr::ac4a781e-1554-437c-921f-680af9986c83" providerId="AD" clId="Web-{8A1E181D-11E6-BC8A-B702-CBE693CB2EFD}" dt="2019-12-03T18:05:07.900" v="8" actId="20577"/>
          <ac:spMkLst>
            <pc:docMk/>
            <pc:sldMk cId="996271591" sldId="521"/>
            <ac:spMk id="2" creationId="{C9B52974-47E0-4E14-BBEF-453DE7D7CDD3}"/>
          </ac:spMkLst>
        </pc:spChg>
        <pc:picChg chg="add mod">
          <ac:chgData name="Ghada ROSEMBLY" userId="S::ghada.rosembly@niji.fr::ac4a781e-1554-437c-921f-680af9986c83" providerId="AD" clId="Web-{8A1E181D-11E6-BC8A-B702-CBE693CB2EFD}" dt="2019-12-03T18:05:16.494" v="15" actId="1076"/>
          <ac:picMkLst>
            <pc:docMk/>
            <pc:sldMk cId="996271591" sldId="521"/>
            <ac:picMk id="3" creationId="{D96118E0-8545-4B28-B85E-6FEE46550070}"/>
          </ac:picMkLst>
        </pc:picChg>
      </pc:sldChg>
    </pc:docChg>
  </pc:docChgLst>
  <pc:docChgLst>
    <pc:chgData name="Ghada ROSEMBLY" userId="S::ghada.rosembly@niji.fr::ac4a781e-1554-437c-921f-680af9986c83" providerId="AD" clId="Web-{5DC923E1-EEFF-12E8-4B96-BB63BFB596F2}"/>
    <pc:docChg chg="addSld delSld modSld modSection">
      <pc:chgData name="Ghada ROSEMBLY" userId="S::ghada.rosembly@niji.fr::ac4a781e-1554-437c-921f-680af9986c83" providerId="AD" clId="Web-{5DC923E1-EEFF-12E8-4B96-BB63BFB596F2}" dt="2019-12-05T09:48:02.004" v="41" actId="20577"/>
      <pc:docMkLst>
        <pc:docMk/>
      </pc:docMkLst>
      <pc:sldChg chg="del">
        <pc:chgData name="Ghada ROSEMBLY" userId="S::ghada.rosembly@niji.fr::ac4a781e-1554-437c-921f-680af9986c83" providerId="AD" clId="Web-{5DC923E1-EEFF-12E8-4B96-BB63BFB596F2}" dt="2019-12-05T08:59:16.887" v="0"/>
        <pc:sldMkLst>
          <pc:docMk/>
          <pc:sldMk cId="455213992" sldId="598"/>
        </pc:sldMkLst>
      </pc:sldChg>
      <pc:sldChg chg="modSp add replId">
        <pc:chgData name="Ghada ROSEMBLY" userId="S::ghada.rosembly@niji.fr::ac4a781e-1554-437c-921f-680af9986c83" providerId="AD" clId="Web-{5DC923E1-EEFF-12E8-4B96-BB63BFB596F2}" dt="2019-12-05T09:48:02.004" v="40" actId="20577"/>
        <pc:sldMkLst>
          <pc:docMk/>
          <pc:sldMk cId="1980836656" sldId="612"/>
        </pc:sldMkLst>
        <pc:spChg chg="mod">
          <ac:chgData name="Ghada ROSEMBLY" userId="S::ghada.rosembly@niji.fr::ac4a781e-1554-437c-921f-680af9986c83" providerId="AD" clId="Web-{5DC923E1-EEFF-12E8-4B96-BB63BFB596F2}" dt="2019-12-05T09:45:56.552" v="3" actId="20577"/>
          <ac:spMkLst>
            <pc:docMk/>
            <pc:sldMk cId="1980836656" sldId="612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5DC923E1-EEFF-12E8-4B96-BB63BFB596F2}" dt="2019-12-05T09:48:02.004" v="40" actId="20577"/>
          <ac:spMkLst>
            <pc:docMk/>
            <pc:sldMk cId="1980836656" sldId="612"/>
            <ac:spMk id="6" creationId="{EF237950-1CCF-4337-8C19-D6BEBDEB721E}"/>
          </ac:spMkLst>
        </pc:spChg>
      </pc:sldChg>
      <pc:sldChg chg="new">
        <pc:chgData name="Ghada ROSEMBLY" userId="S::ghada.rosembly@niji.fr::ac4a781e-1554-437c-921f-680af9986c83" providerId="AD" clId="Web-{5DC923E1-EEFF-12E8-4B96-BB63BFB596F2}" dt="2019-12-05T09:44:37.302" v="2"/>
        <pc:sldMkLst>
          <pc:docMk/>
          <pc:sldMk cId="1488304908" sldId="613"/>
        </pc:sldMkLst>
      </pc:sldChg>
    </pc:docChg>
  </pc:docChgLst>
  <pc:docChgLst>
    <pc:chgData name="Ghada ROSEMBLY" userId="S::ghada.rosembly@niji.fr::ac4a781e-1554-437c-921f-680af9986c83" providerId="AD" clId="Web-{F9F91CA4-F819-CAF0-D2FA-FE7DE8202DDF}"/>
    <pc:docChg chg="addSld delSld modSld sldOrd modSection">
      <pc:chgData name="Ghada ROSEMBLY" userId="S::ghada.rosembly@niji.fr::ac4a781e-1554-437c-921f-680af9986c83" providerId="AD" clId="Web-{F9F91CA4-F819-CAF0-D2FA-FE7DE8202DDF}" dt="2019-12-04T11:25:20.640" v="1244" actId="20577"/>
      <pc:docMkLst>
        <pc:docMk/>
      </pc:docMkLst>
      <pc:sldChg chg="addSp delSp modSp">
        <pc:chgData name="Ghada ROSEMBLY" userId="S::ghada.rosembly@niji.fr::ac4a781e-1554-437c-921f-680af9986c83" providerId="AD" clId="Web-{F9F91CA4-F819-CAF0-D2FA-FE7DE8202DDF}" dt="2019-12-04T11:12:01.767" v="1133" actId="1076"/>
        <pc:sldMkLst>
          <pc:docMk/>
          <pc:sldMk cId="2612105337" sldId="334"/>
        </pc:sldMkLst>
        <pc:spChg chg="mod">
          <ac:chgData name="Ghada ROSEMBLY" userId="S::ghada.rosembly@niji.fr::ac4a781e-1554-437c-921f-680af9986c83" providerId="AD" clId="Web-{F9F91CA4-F819-CAF0-D2FA-FE7DE8202DDF}" dt="2019-12-04T11:07:32.767" v="1070" actId="1076"/>
          <ac:spMkLst>
            <pc:docMk/>
            <pc:sldMk cId="2612105337" sldId="334"/>
            <ac:spMk id="3" creationId="{00000000-0000-0000-0000-000000000000}"/>
          </ac:spMkLst>
        </pc:spChg>
        <pc:picChg chg="add del mod">
          <ac:chgData name="Ghada ROSEMBLY" userId="S::ghada.rosembly@niji.fr::ac4a781e-1554-437c-921f-680af9986c83" providerId="AD" clId="Web-{F9F91CA4-F819-CAF0-D2FA-FE7DE8202DDF}" dt="2019-12-04T11:07:25.955" v="1069"/>
          <ac:picMkLst>
            <pc:docMk/>
            <pc:sldMk cId="2612105337" sldId="334"/>
            <ac:picMk id="2" creationId="{7F147A6F-D5D0-4570-B3E8-DB50E4888784}"/>
          </ac:picMkLst>
        </pc:picChg>
        <pc:picChg chg="add mod">
          <ac:chgData name="Ghada ROSEMBLY" userId="S::ghada.rosembly@niji.fr::ac4a781e-1554-437c-921f-680af9986c83" providerId="AD" clId="Web-{F9F91CA4-F819-CAF0-D2FA-FE7DE8202DDF}" dt="2019-12-04T11:12:01.767" v="1133" actId="1076"/>
          <ac:picMkLst>
            <pc:docMk/>
            <pc:sldMk cId="2612105337" sldId="334"/>
            <ac:picMk id="6" creationId="{35229637-EA18-4047-AA45-292EEF5FEE10}"/>
          </ac:picMkLst>
        </pc:picChg>
      </pc:sldChg>
      <pc:sldChg chg="modSp">
        <pc:chgData name="Ghada ROSEMBLY" userId="S::ghada.rosembly@niji.fr::ac4a781e-1554-437c-921f-680af9986c83" providerId="AD" clId="Web-{F9F91CA4-F819-CAF0-D2FA-FE7DE8202DDF}" dt="2019-12-04T11:11:50.517" v="1131" actId="1076"/>
        <pc:sldMkLst>
          <pc:docMk/>
          <pc:sldMk cId="489799411" sldId="335"/>
        </pc:sldMkLst>
        <pc:spChg chg="mod">
          <ac:chgData name="Ghada ROSEMBLY" userId="S::ghada.rosembly@niji.fr::ac4a781e-1554-437c-921f-680af9986c83" providerId="AD" clId="Web-{F9F91CA4-F819-CAF0-D2FA-FE7DE8202DDF}" dt="2019-12-04T11:11:32.220" v="1128" actId="1076"/>
          <ac:spMkLst>
            <pc:docMk/>
            <pc:sldMk cId="489799411" sldId="335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F9F91CA4-F819-CAF0-D2FA-FE7DE8202DDF}" dt="2019-12-04T11:11:50.517" v="1131" actId="1076"/>
          <ac:picMkLst>
            <pc:docMk/>
            <pc:sldMk cId="489799411" sldId="335"/>
            <ac:picMk id="73731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F9F91CA4-F819-CAF0-D2FA-FE7DE8202DDF}" dt="2019-12-04T11:08:33.814" v="1076" actId="14100"/>
        <pc:sldMkLst>
          <pc:docMk/>
          <pc:sldMk cId="2517487860" sldId="336"/>
        </pc:sldMkLst>
        <pc:spChg chg="mod">
          <ac:chgData name="Ghada ROSEMBLY" userId="S::ghada.rosembly@niji.fr::ac4a781e-1554-437c-921f-680af9986c83" providerId="AD" clId="Web-{F9F91CA4-F819-CAF0-D2FA-FE7DE8202DDF}" dt="2019-12-04T11:08:21.314" v="1071" actId="1076"/>
          <ac:spMkLst>
            <pc:docMk/>
            <pc:sldMk cId="2517487860" sldId="336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F9F91CA4-F819-CAF0-D2FA-FE7DE8202DDF}" dt="2019-12-04T11:08:33.814" v="1076" actId="14100"/>
          <ac:picMkLst>
            <pc:docMk/>
            <pc:sldMk cId="2517487860" sldId="336"/>
            <ac:picMk id="2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F9F91CA4-F819-CAF0-D2FA-FE7DE8202DDF}" dt="2019-12-04T11:09:21.189" v="1086" actId="1076"/>
        <pc:sldMkLst>
          <pc:docMk/>
          <pc:sldMk cId="620120999" sldId="340"/>
        </pc:sldMkLst>
        <pc:spChg chg="mod">
          <ac:chgData name="Ghada ROSEMBLY" userId="S::ghada.rosembly@niji.fr::ac4a781e-1554-437c-921f-680af9986c83" providerId="AD" clId="Web-{F9F91CA4-F819-CAF0-D2FA-FE7DE8202DDF}" dt="2019-12-04T11:09:17.126" v="1085" actId="14100"/>
          <ac:spMkLst>
            <pc:docMk/>
            <pc:sldMk cId="620120999" sldId="340"/>
            <ac:spMk id="2" creationId="{00000000-0000-0000-0000-000000000000}"/>
          </ac:spMkLst>
        </pc:spChg>
        <pc:picChg chg="mod">
          <ac:chgData name="Ghada ROSEMBLY" userId="S::ghada.rosembly@niji.fr::ac4a781e-1554-437c-921f-680af9986c83" providerId="AD" clId="Web-{F9F91CA4-F819-CAF0-D2FA-FE7DE8202DDF}" dt="2019-12-04T11:09:21.189" v="1086" actId="1076"/>
          <ac:picMkLst>
            <pc:docMk/>
            <pc:sldMk cId="620120999" sldId="340"/>
            <ac:picMk id="77826" creationId="{00000000-0000-0000-0000-000000000000}"/>
          </ac:picMkLst>
        </pc:picChg>
      </pc:sldChg>
      <pc:sldChg chg="addSp delSp modSp">
        <pc:chgData name="Ghada ROSEMBLY" userId="S::ghada.rosembly@niji.fr::ac4a781e-1554-437c-921f-680af9986c83" providerId="AD" clId="Web-{F9F91CA4-F819-CAF0-D2FA-FE7DE8202DDF}" dt="2019-12-04T11:10:57.782" v="1127" actId="1076"/>
        <pc:sldMkLst>
          <pc:docMk/>
          <pc:sldMk cId="1318256452" sldId="341"/>
        </pc:sldMkLst>
        <pc:spChg chg="add del mod">
          <ac:chgData name="Ghada ROSEMBLY" userId="S::ghada.rosembly@niji.fr::ac4a781e-1554-437c-921f-680af9986c83" providerId="AD" clId="Web-{F9F91CA4-F819-CAF0-D2FA-FE7DE8202DDF}" dt="2019-12-04T11:10:41.657" v="1123" actId="1076"/>
          <ac:spMkLst>
            <pc:docMk/>
            <pc:sldMk cId="1318256452" sldId="341"/>
            <ac:spMk id="2" creationId="{00000000-0000-0000-0000-000000000000}"/>
          </ac:spMkLst>
        </pc:spChg>
        <pc:picChg chg="mod">
          <ac:chgData name="Ghada ROSEMBLY" userId="S::ghada.rosembly@niji.fr::ac4a781e-1554-437c-921f-680af9986c83" providerId="AD" clId="Web-{F9F91CA4-F819-CAF0-D2FA-FE7DE8202DDF}" dt="2019-12-04T11:10:57.782" v="1127" actId="1076"/>
          <ac:picMkLst>
            <pc:docMk/>
            <pc:sldMk cId="1318256452" sldId="341"/>
            <ac:picMk id="7" creationId="{21D20FE8-98DA-4D41-82CE-BC8F1A71BCAB}"/>
          </ac:picMkLst>
        </pc:picChg>
      </pc:sldChg>
      <pc:sldChg chg="modSp">
        <pc:chgData name="Ghada ROSEMBLY" userId="S::ghada.rosembly@niji.fr::ac4a781e-1554-437c-921f-680af9986c83" providerId="AD" clId="Web-{F9F91CA4-F819-CAF0-D2FA-FE7DE8202DDF}" dt="2019-12-04T10:49:51.255" v="704" actId="1076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F9F91CA4-F819-CAF0-D2FA-FE7DE8202DDF}" dt="2019-12-04T10:49:51.255" v="704" actId="1076"/>
          <ac:spMkLst>
            <pc:docMk/>
            <pc:sldMk cId="4045107324" sldId="344"/>
            <ac:spMk id="9" creationId="{95E14A11-9BBC-4972-9C19-1CB94940D986}"/>
          </ac:spMkLst>
        </pc:spChg>
      </pc:sldChg>
      <pc:sldChg chg="delSp modSp">
        <pc:chgData name="Ghada ROSEMBLY" userId="S::ghada.rosembly@niji.fr::ac4a781e-1554-437c-921f-680af9986c83" providerId="AD" clId="Web-{F9F91CA4-F819-CAF0-D2FA-FE7DE8202DDF}" dt="2019-12-04T10:06:59.760" v="325" actId="20577"/>
        <pc:sldMkLst>
          <pc:docMk/>
          <pc:sldMk cId="1812645778" sldId="520"/>
        </pc:sldMkLst>
        <pc:spChg chg="del">
          <ac:chgData name="Ghada ROSEMBLY" userId="S::ghada.rosembly@niji.fr::ac4a781e-1554-437c-921f-680af9986c83" providerId="AD" clId="Web-{F9F91CA4-F819-CAF0-D2FA-FE7DE8202DDF}" dt="2019-12-04T09:59:09.682" v="204"/>
          <ac:spMkLst>
            <pc:docMk/>
            <pc:sldMk cId="1812645778" sldId="520"/>
            <ac:spMk id="4" creationId="{A804FC96-A3ED-4F9D-B525-2F88D349DD32}"/>
          </ac:spMkLst>
        </pc:spChg>
        <pc:spChg chg="mod">
          <ac:chgData name="Ghada ROSEMBLY" userId="S::ghada.rosembly@niji.fr::ac4a781e-1554-437c-921f-680af9986c83" providerId="AD" clId="Web-{F9F91CA4-F819-CAF0-D2FA-FE7DE8202DDF}" dt="2019-12-04T10:06:59.760" v="325" actId="20577"/>
          <ac:spMkLst>
            <pc:docMk/>
            <pc:sldMk cId="1812645778" sldId="520"/>
            <ac:spMk id="6" creationId="{EF237950-1CCF-4337-8C19-D6BEBDEB721E}"/>
          </ac:spMkLst>
        </pc:spChg>
      </pc:sldChg>
      <pc:sldChg chg="addSp delSp modSp ord">
        <pc:chgData name="Ghada ROSEMBLY" userId="S::ghada.rosembly@niji.fr::ac4a781e-1554-437c-921f-680af9986c83" providerId="AD" clId="Web-{F9F91CA4-F819-CAF0-D2FA-FE7DE8202DDF}" dt="2019-12-04T09:38:36.873" v="72"/>
        <pc:sldMkLst>
          <pc:docMk/>
          <pc:sldMk cId="996271591" sldId="521"/>
        </pc:sldMkLst>
        <pc:spChg chg="mod">
          <ac:chgData name="Ghada ROSEMBLY" userId="S::ghada.rosembly@niji.fr::ac4a781e-1554-437c-921f-680af9986c83" providerId="AD" clId="Web-{F9F91CA4-F819-CAF0-D2FA-FE7DE8202DDF}" dt="2019-12-04T09:34:10.155" v="37" actId="14100"/>
          <ac:spMkLst>
            <pc:docMk/>
            <pc:sldMk cId="996271591" sldId="521"/>
            <ac:spMk id="2" creationId="{C9B52974-47E0-4E14-BBEF-453DE7D7CDD3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09:34:47.436" v="60"/>
          <ac:spMkLst>
            <pc:docMk/>
            <pc:sldMk cId="996271591" sldId="521"/>
            <ac:spMk id="5" creationId="{6B0A0B90-549B-45B1-B890-446969F3BC49}"/>
          </ac:spMkLst>
        </pc:spChg>
        <pc:spChg chg="del">
          <ac:chgData name="Ghada ROSEMBLY" userId="S::ghada.rosembly@niji.fr::ac4a781e-1554-437c-921f-680af9986c83" providerId="AD" clId="Web-{F9F91CA4-F819-CAF0-D2FA-FE7DE8202DDF}" dt="2019-12-04T09:27:12.890" v="7"/>
          <ac:spMkLst>
            <pc:docMk/>
            <pc:sldMk cId="996271591" sldId="521"/>
            <ac:spMk id="6" creationId="{7AB853EC-3319-4BC3-8210-E3964A24935B}"/>
          </ac:spMkLst>
        </pc:spChg>
        <pc:spChg chg="add">
          <ac:chgData name="Ghada ROSEMBLY" userId="S::ghada.rosembly@niji.fr::ac4a781e-1554-437c-921f-680af9986c83" providerId="AD" clId="Web-{F9F91CA4-F819-CAF0-D2FA-FE7DE8202DDF}" dt="2019-12-04T09:38:36.873" v="72"/>
          <ac:spMkLst>
            <pc:docMk/>
            <pc:sldMk cId="996271591" sldId="521"/>
            <ac:spMk id="10" creationId="{69031346-90A6-40E4-BF5C-439ACDCF3C70}"/>
          </ac:spMkLst>
        </pc:spChg>
        <pc:picChg chg="mod">
          <ac:chgData name="Ghada ROSEMBLY" userId="S::ghada.rosembly@niji.fr::ac4a781e-1554-437c-921f-680af9986c83" providerId="AD" clId="Web-{F9F91CA4-F819-CAF0-D2FA-FE7DE8202DDF}" dt="2019-12-04T09:33:56.108" v="35" actId="1076"/>
          <ac:picMkLst>
            <pc:docMk/>
            <pc:sldMk cId="996271591" sldId="521"/>
            <ac:picMk id="3" creationId="{D96118E0-8545-4B28-B85E-6FEE46550070}"/>
          </ac:picMkLst>
        </pc:picChg>
      </pc:sldChg>
      <pc:sldChg chg="addSp delSp modSp addAnim delAnim modAnim">
        <pc:chgData name="Ghada ROSEMBLY" userId="S::ghada.rosembly@niji.fr::ac4a781e-1554-437c-921f-680af9986c83" providerId="AD" clId="Web-{F9F91CA4-F819-CAF0-D2FA-FE7DE8202DDF}" dt="2019-12-04T10:09:15.806" v="397" actId="1076"/>
        <pc:sldMkLst>
          <pc:docMk/>
          <pc:sldMk cId="2571686432" sldId="524"/>
        </pc:sldMkLst>
        <pc:spChg chg="del mod">
          <ac:chgData name="Ghada ROSEMBLY" userId="S::ghada.rosembly@niji.fr::ac4a781e-1554-437c-921f-680af9986c83" providerId="AD" clId="Web-{F9F91CA4-F819-CAF0-D2FA-FE7DE8202DDF}" dt="2019-12-04T09:39:50.669" v="88"/>
          <ac:spMkLst>
            <pc:docMk/>
            <pc:sldMk cId="2571686432" sldId="524"/>
            <ac:spMk id="3" creationId="{00000000-0000-0000-0000-000000000000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09:40:59.622" v="95"/>
          <ac:spMkLst>
            <pc:docMk/>
            <pc:sldMk cId="2571686432" sldId="524"/>
            <ac:spMk id="4" creationId="{44CAA8A7-4568-456D-A81F-1F3BD2B15C52}"/>
          </ac:spMkLst>
        </pc:spChg>
        <pc:spChg chg="add mod">
          <ac:chgData name="Ghada ROSEMBLY" userId="S::ghada.rosembly@niji.fr::ac4a781e-1554-437c-921f-680af9986c83" providerId="AD" clId="Web-{F9F91CA4-F819-CAF0-D2FA-FE7DE8202DDF}" dt="2019-12-04T09:49:06.934" v="197" actId="20577"/>
          <ac:spMkLst>
            <pc:docMk/>
            <pc:sldMk cId="2571686432" sldId="524"/>
            <ac:spMk id="5" creationId="{804A5455-C909-4B3E-B410-DDC152C37348}"/>
          </ac:spMkLst>
        </pc:spChg>
        <pc:spChg chg="del mod">
          <ac:chgData name="Ghada ROSEMBLY" userId="S::ghada.rosembly@niji.fr::ac4a781e-1554-437c-921f-680af9986c83" providerId="AD" clId="Web-{F9F91CA4-F819-CAF0-D2FA-FE7DE8202DDF}" dt="2019-12-04T09:39:01.529" v="75"/>
          <ac:spMkLst>
            <pc:docMk/>
            <pc:sldMk cId="2571686432" sldId="524"/>
            <ac:spMk id="6" creationId="{7AB853EC-3319-4BC3-8210-E3964A24935B}"/>
          </ac:spMkLst>
        </pc:spChg>
        <pc:spChg chg="add mod">
          <ac:chgData name="Ghada ROSEMBLY" userId="S::ghada.rosembly@niji.fr::ac4a781e-1554-437c-921f-680af9986c83" providerId="AD" clId="Web-{F9F91CA4-F819-CAF0-D2FA-FE7DE8202DDF}" dt="2019-12-04T10:09:15.806" v="397" actId="1076"/>
          <ac:spMkLst>
            <pc:docMk/>
            <pc:sldMk cId="2571686432" sldId="524"/>
            <ac:spMk id="10" creationId="{01CC9895-476B-41BF-AD77-D57988928155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09:48:46.309" v="174"/>
          <ac:spMkLst>
            <pc:docMk/>
            <pc:sldMk cId="2571686432" sldId="524"/>
            <ac:spMk id="11" creationId="{3AC7168C-8763-492B-B0C7-9E6F0F4EE283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09:48:49.746" v="176"/>
          <ac:spMkLst>
            <pc:docMk/>
            <pc:sldMk cId="2571686432" sldId="524"/>
            <ac:spMk id="12" creationId="{A16E936D-936E-4C57-977E-1F11EAEC38F7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09:48:39.278" v="173"/>
          <ac:spMkLst>
            <pc:docMk/>
            <pc:sldMk cId="2571686432" sldId="524"/>
            <ac:spMk id="13" creationId="{BE3212C2-BCA7-4BA1-A0E7-1E89498A63E5}"/>
          </ac:spMkLst>
        </pc:spChg>
        <pc:spChg chg="add mod">
          <ac:chgData name="Ghada ROSEMBLY" userId="S::ghada.rosembly@niji.fr::ac4a781e-1554-437c-921f-680af9986c83" providerId="AD" clId="Web-{F9F91CA4-F819-CAF0-D2FA-FE7DE8202DDF}" dt="2019-12-04T10:09:08.869" v="396" actId="1076"/>
          <ac:spMkLst>
            <pc:docMk/>
            <pc:sldMk cId="2571686432" sldId="524"/>
            <ac:spMk id="14" creationId="{B39B89EB-7D86-4EEE-AF67-1707BC746AA3}"/>
          </ac:spMkLst>
        </pc:spChg>
      </pc:sldChg>
      <pc:sldChg chg="addSp delSp modSp del">
        <pc:chgData name="Ghada ROSEMBLY" userId="S::ghada.rosembly@niji.fr::ac4a781e-1554-437c-921f-680af9986c83" providerId="AD" clId="Web-{F9F91CA4-F819-CAF0-D2FA-FE7DE8202DDF}" dt="2019-12-04T10:46:07.254" v="700"/>
        <pc:sldMkLst>
          <pc:docMk/>
          <pc:sldMk cId="92965593" sldId="525"/>
        </pc:sldMkLst>
        <pc:spChg chg="add">
          <ac:chgData name="Ghada ROSEMBLY" userId="S::ghada.rosembly@niji.fr::ac4a781e-1554-437c-921f-680af9986c83" providerId="AD" clId="Web-{F9F91CA4-F819-CAF0-D2FA-FE7DE8202DDF}" dt="2019-12-04T09:58:50.026" v="202"/>
          <ac:spMkLst>
            <pc:docMk/>
            <pc:sldMk cId="92965593" sldId="525"/>
            <ac:spMk id="2" creationId="{0FD595AE-8005-4BAE-A1B6-AF5E3F5358FD}"/>
          </ac:spMkLst>
        </pc:spChg>
        <pc:spChg chg="del">
          <ac:chgData name="Ghada ROSEMBLY" userId="S::ghada.rosembly@niji.fr::ac4a781e-1554-437c-921f-680af9986c83" providerId="AD" clId="Web-{F9F91CA4-F819-CAF0-D2FA-FE7DE8202DDF}" dt="2019-12-04T10:27:13.288" v="505"/>
          <ac:spMkLst>
            <pc:docMk/>
            <pc:sldMk cId="92965593" sldId="525"/>
            <ac:spMk id="4" creationId="{A804FC96-A3ED-4F9D-B525-2F88D349DD32}"/>
          </ac:spMkLst>
        </pc:spChg>
        <pc:spChg chg="mod">
          <ac:chgData name="Ghada ROSEMBLY" userId="S::ghada.rosembly@niji.fr::ac4a781e-1554-437c-921f-680af9986c83" providerId="AD" clId="Web-{F9F91CA4-F819-CAF0-D2FA-FE7DE8202DDF}" dt="2019-12-04T10:44:56.254" v="688" actId="20577"/>
          <ac:spMkLst>
            <pc:docMk/>
            <pc:sldMk cId="92965593" sldId="525"/>
            <ac:spMk id="7" creationId="{5E138E1F-5FD9-42C2-8338-34C591481748}"/>
          </ac:spMkLst>
        </pc:spChg>
      </pc:sldChg>
      <pc:sldChg chg="addSp delSp modSp">
        <pc:chgData name="Ghada ROSEMBLY" userId="S::ghada.rosembly@niji.fr::ac4a781e-1554-437c-921f-680af9986c83" providerId="AD" clId="Web-{F9F91CA4-F819-CAF0-D2FA-FE7DE8202DDF}" dt="2019-12-04T11:24:00.437" v="1201" actId="1076"/>
        <pc:sldMkLst>
          <pc:docMk/>
          <pc:sldMk cId="2917416241" sldId="529"/>
        </pc:sldMkLst>
        <pc:spChg chg="del">
          <ac:chgData name="Ghada ROSEMBLY" userId="S::ghada.rosembly@niji.fr::ac4a781e-1554-437c-921f-680af9986c83" providerId="AD" clId="Web-{F9F91CA4-F819-CAF0-D2FA-FE7DE8202DDF}" dt="2019-12-04T10:50:07.269" v="706"/>
          <ac:spMkLst>
            <pc:docMk/>
            <pc:sldMk cId="2917416241" sldId="529"/>
            <ac:spMk id="3" creationId="{00000000-0000-0000-0000-000000000000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10:50:19.285" v="715" actId="20577"/>
          <ac:spMkLst>
            <pc:docMk/>
            <pc:sldMk cId="2917416241" sldId="529"/>
            <ac:spMk id="4" creationId="{2ECE76B8-779E-49D5-926A-3BB7948D23C5}"/>
          </ac:spMkLst>
        </pc:spChg>
        <pc:spChg chg="del">
          <ac:chgData name="Ghada ROSEMBLY" userId="S::ghada.rosembly@niji.fr::ac4a781e-1554-437c-921f-680af9986c83" providerId="AD" clId="Web-{F9F91CA4-F819-CAF0-D2FA-FE7DE8202DDF}" dt="2019-12-04T10:50:00.504" v="705"/>
          <ac:spMkLst>
            <pc:docMk/>
            <pc:sldMk cId="2917416241" sldId="529"/>
            <ac:spMk id="6" creationId="{7AB853EC-3319-4BC3-8210-E3964A24935B}"/>
          </ac:spMkLst>
        </pc:spChg>
        <pc:picChg chg="add mod">
          <ac:chgData name="Ghada ROSEMBLY" userId="S::ghada.rosembly@niji.fr::ac4a781e-1554-437c-921f-680af9986c83" providerId="AD" clId="Web-{F9F91CA4-F819-CAF0-D2FA-FE7DE8202DDF}" dt="2019-12-04T11:24:00.437" v="1201" actId="1076"/>
          <ac:picMkLst>
            <pc:docMk/>
            <pc:sldMk cId="2917416241" sldId="529"/>
            <ac:picMk id="5" creationId="{269F1261-14CD-4063-8053-4BF37D773660}"/>
          </ac:picMkLst>
        </pc:picChg>
      </pc:sldChg>
      <pc:sldChg chg="del">
        <pc:chgData name="Ghada ROSEMBLY" userId="S::ghada.rosembly@niji.fr::ac4a781e-1554-437c-921f-680af9986c83" providerId="AD" clId="Web-{F9F91CA4-F819-CAF0-D2FA-FE7DE8202DDF}" dt="2019-12-04T11:24:12.093" v="1202"/>
        <pc:sldMkLst>
          <pc:docMk/>
          <pc:sldMk cId="275364956" sldId="530"/>
        </pc:sldMkLst>
      </pc:sldChg>
      <pc:sldChg chg="addSp delSp modSp">
        <pc:chgData name="Ghada ROSEMBLY" userId="S::ghada.rosembly@niji.fr::ac4a781e-1554-437c-921f-680af9986c83" providerId="AD" clId="Web-{F9F91CA4-F819-CAF0-D2FA-FE7DE8202DDF}" dt="2019-12-04T11:23:44.968" v="1200" actId="1076"/>
        <pc:sldMkLst>
          <pc:docMk/>
          <pc:sldMk cId="1958342409" sldId="531"/>
        </pc:sldMkLst>
        <pc:spChg chg="mod">
          <ac:chgData name="Ghada ROSEMBLY" userId="S::ghada.rosembly@niji.fr::ac4a781e-1554-437c-921f-680af9986c83" providerId="AD" clId="Web-{F9F91CA4-F819-CAF0-D2FA-FE7DE8202DDF}" dt="2019-12-04T11:21:10.344" v="1138" actId="20577"/>
          <ac:spMkLst>
            <pc:docMk/>
            <pc:sldMk cId="1958342409" sldId="531"/>
            <ac:spMk id="3" creationId="{00000000-0000-0000-0000-000000000000}"/>
          </ac:spMkLst>
        </pc:spChg>
        <pc:spChg chg="del mod">
          <ac:chgData name="Ghada ROSEMBLY" userId="S::ghada.rosembly@niji.fr::ac4a781e-1554-437c-921f-680af9986c83" providerId="AD" clId="Web-{F9F91CA4-F819-CAF0-D2FA-FE7DE8202DDF}" dt="2019-12-04T11:21:16.797" v="1141"/>
          <ac:spMkLst>
            <pc:docMk/>
            <pc:sldMk cId="1958342409" sldId="531"/>
            <ac:spMk id="4" creationId="{64713DA8-EA02-4392-AD2B-20107E7B919A}"/>
          </ac:spMkLst>
        </pc:spChg>
        <pc:spChg chg="mod">
          <ac:chgData name="Ghada ROSEMBLY" userId="S::ghada.rosembly@niji.fr::ac4a781e-1554-437c-921f-680af9986c83" providerId="AD" clId="Web-{F9F91CA4-F819-CAF0-D2FA-FE7DE8202DDF}" dt="2019-12-04T11:21:20.125" v="1143" actId="1076"/>
          <ac:spMkLst>
            <pc:docMk/>
            <pc:sldMk cId="1958342409" sldId="531"/>
            <ac:spMk id="6" creationId="{7AB853EC-3319-4BC3-8210-E3964A24935B}"/>
          </ac:spMkLst>
        </pc:spChg>
        <pc:picChg chg="add mod">
          <ac:chgData name="Ghada ROSEMBLY" userId="S::ghada.rosembly@niji.fr::ac4a781e-1554-437c-921f-680af9986c83" providerId="AD" clId="Web-{F9F91CA4-F819-CAF0-D2FA-FE7DE8202DDF}" dt="2019-12-04T11:23:44.968" v="1200" actId="1076"/>
          <ac:picMkLst>
            <pc:docMk/>
            <pc:sldMk cId="1958342409" sldId="531"/>
            <ac:picMk id="2" creationId="{FAD8B205-DCC3-4018-A710-4BC5A2A2BD2D}"/>
          </ac:picMkLst>
        </pc:picChg>
      </pc:sldChg>
      <pc:sldChg chg="delSp modSp">
        <pc:chgData name="Ghada ROSEMBLY" userId="S::ghada.rosembly@niji.fr::ac4a781e-1554-437c-921f-680af9986c83" providerId="AD" clId="Web-{F9F91CA4-F819-CAF0-D2FA-FE7DE8202DDF}" dt="2019-12-04T11:23:39.984" v="1198" actId="20577"/>
        <pc:sldMkLst>
          <pc:docMk/>
          <pc:sldMk cId="2016376588" sldId="532"/>
        </pc:sldMkLst>
        <pc:spChg chg="mod">
          <ac:chgData name="Ghada ROSEMBLY" userId="S::ghada.rosembly@niji.fr::ac4a781e-1554-437c-921f-680af9986c83" providerId="AD" clId="Web-{F9F91CA4-F819-CAF0-D2FA-FE7DE8202DDF}" dt="2019-12-04T11:23:25.953" v="1186" actId="20577"/>
          <ac:spMkLst>
            <pc:docMk/>
            <pc:sldMk cId="2016376588" sldId="532"/>
            <ac:spMk id="2" creationId="{E9FBD895-676F-4B71-BB32-F758F6FD6E97}"/>
          </ac:spMkLst>
        </pc:spChg>
        <pc:spChg chg="mod">
          <ac:chgData name="Ghada ROSEMBLY" userId="S::ghada.rosembly@niji.fr::ac4a781e-1554-437c-921f-680af9986c83" providerId="AD" clId="Web-{F9F91CA4-F819-CAF0-D2FA-FE7DE8202DDF}" dt="2019-12-04T11:23:39.984" v="1198" actId="20577"/>
          <ac:spMkLst>
            <pc:docMk/>
            <pc:sldMk cId="2016376588" sldId="532"/>
            <ac:spMk id="3" creationId="{C20A7921-BEFF-4A5B-8BA1-2CBE602C4B82}"/>
          </ac:spMkLst>
        </pc:spChg>
        <pc:spChg chg="del">
          <ac:chgData name="Ghada ROSEMBLY" userId="S::ghada.rosembly@niji.fr::ac4a781e-1554-437c-921f-680af9986c83" providerId="AD" clId="Web-{F9F91CA4-F819-CAF0-D2FA-FE7DE8202DDF}" dt="2019-12-04T11:21:59.547" v="1150"/>
          <ac:spMkLst>
            <pc:docMk/>
            <pc:sldMk cId="2016376588" sldId="532"/>
            <ac:spMk id="4" creationId="{A804FC96-A3ED-4F9D-B525-2F88D349DD32}"/>
          </ac:spMkLst>
        </pc:spChg>
      </pc:sldChg>
      <pc:sldChg chg="modSp">
        <pc:chgData name="Ghada ROSEMBLY" userId="S::ghada.rosembly@niji.fr::ac4a781e-1554-437c-921f-680af9986c83" providerId="AD" clId="Web-{F9F91CA4-F819-CAF0-D2FA-FE7DE8202DDF}" dt="2019-12-04T11:25:20.640" v="1243" actId="20577"/>
        <pc:sldMkLst>
          <pc:docMk/>
          <pc:sldMk cId="1617023364" sldId="539"/>
        </pc:sldMkLst>
        <pc:spChg chg="mod">
          <ac:chgData name="Ghada ROSEMBLY" userId="S::ghada.rosembly@niji.fr::ac4a781e-1554-437c-921f-680af9986c83" providerId="AD" clId="Web-{F9F91CA4-F819-CAF0-D2FA-FE7DE8202DDF}" dt="2019-12-04T11:25:20.640" v="1243" actId="20577"/>
          <ac:spMkLst>
            <pc:docMk/>
            <pc:sldMk cId="1617023364" sldId="539"/>
            <ac:spMk id="6" creationId="{EF237950-1CCF-4337-8C19-D6BEBDEB721E}"/>
          </ac:spMkLst>
        </pc:spChg>
      </pc:sldChg>
      <pc:sldChg chg="addSp modSp new ord">
        <pc:chgData name="Ghada ROSEMBLY" userId="S::ghada.rosembly@niji.fr::ac4a781e-1554-437c-921f-680af9986c83" providerId="AD" clId="Web-{F9F91CA4-F819-CAF0-D2FA-FE7DE8202DDF}" dt="2019-12-04T09:59:00.245" v="203"/>
        <pc:sldMkLst>
          <pc:docMk/>
          <pc:sldMk cId="464127781" sldId="573"/>
        </pc:sldMkLst>
        <pc:spChg chg="mod">
          <ac:chgData name="Ghada ROSEMBLY" userId="S::ghada.rosembly@niji.fr::ac4a781e-1554-437c-921f-680af9986c83" providerId="AD" clId="Web-{F9F91CA4-F819-CAF0-D2FA-FE7DE8202DDF}" dt="2019-12-04T09:37:08.732" v="64" actId="20577"/>
          <ac:spMkLst>
            <pc:docMk/>
            <pc:sldMk cId="464127781" sldId="573"/>
            <ac:spMk id="3" creationId="{2637977C-E974-4D33-92E1-F09BA75A4C98}"/>
          </ac:spMkLst>
        </pc:spChg>
        <pc:spChg chg="add">
          <ac:chgData name="Ghada ROSEMBLY" userId="S::ghada.rosembly@niji.fr::ac4a781e-1554-437c-921f-680af9986c83" providerId="AD" clId="Web-{F9F91CA4-F819-CAF0-D2FA-FE7DE8202DDF}" dt="2019-12-04T09:38:38.388" v="73"/>
          <ac:spMkLst>
            <pc:docMk/>
            <pc:sldMk cId="464127781" sldId="573"/>
            <ac:spMk id="12" creationId="{B05BA283-39BA-445C-9B5D-259684DB4163}"/>
          </ac:spMkLst>
        </pc:spChg>
        <pc:spChg chg="add">
          <ac:chgData name="Ghada ROSEMBLY" userId="S::ghada.rosembly@niji.fr::ac4a781e-1554-437c-921f-680af9986c83" providerId="AD" clId="Web-{F9F91CA4-F819-CAF0-D2FA-FE7DE8202DDF}" dt="2019-12-04T09:59:00.245" v="203"/>
          <ac:spMkLst>
            <pc:docMk/>
            <pc:sldMk cId="464127781" sldId="573"/>
            <ac:spMk id="14" creationId="{633A53FF-653B-4FEA-94E8-8FA3339670D7}"/>
          </ac:spMkLst>
        </pc:spChg>
        <pc:picChg chg="add mod">
          <ac:chgData name="Ghada ROSEMBLY" userId="S::ghada.rosembly@niji.fr::ac4a781e-1554-437c-921f-680af9986c83" providerId="AD" clId="Web-{F9F91CA4-F819-CAF0-D2FA-FE7DE8202DDF}" dt="2019-12-04T09:37:47.388" v="71" actId="1076"/>
          <ac:picMkLst>
            <pc:docMk/>
            <pc:sldMk cId="464127781" sldId="573"/>
            <ac:picMk id="7" creationId="{4FE73A75-E901-4E95-A39E-AA7A4A51FBD3}"/>
          </ac:picMkLst>
        </pc:picChg>
        <pc:picChg chg="add mod">
          <ac:chgData name="Ghada ROSEMBLY" userId="S::ghada.rosembly@niji.fr::ac4a781e-1554-437c-921f-680af9986c83" providerId="AD" clId="Web-{F9F91CA4-F819-CAF0-D2FA-FE7DE8202DDF}" dt="2019-12-04T09:37:44.388" v="70" actId="1076"/>
          <ac:picMkLst>
            <pc:docMk/>
            <pc:sldMk cId="464127781" sldId="573"/>
            <ac:picMk id="9" creationId="{8CE769D9-EA66-4A1D-9B1F-0EEA169EF8C0}"/>
          </ac:picMkLst>
        </pc:picChg>
      </pc:sldChg>
      <pc:sldChg chg="addSp delSp modSp add replId">
        <pc:chgData name="Ghada ROSEMBLY" userId="S::ghada.rosembly@niji.fr::ac4a781e-1554-437c-921f-680af9986c83" providerId="AD" clId="Web-{F9F91CA4-F819-CAF0-D2FA-FE7DE8202DDF}" dt="2019-12-04T10:26:39.804" v="503" actId="14100"/>
        <pc:sldMkLst>
          <pc:docMk/>
          <pc:sldMk cId="3560140889" sldId="574"/>
        </pc:sldMkLst>
        <pc:spChg chg="mod">
          <ac:chgData name="Ghada ROSEMBLY" userId="S::ghada.rosembly@niji.fr::ac4a781e-1554-437c-921f-680af9986c83" providerId="AD" clId="Web-{F9F91CA4-F819-CAF0-D2FA-FE7DE8202DDF}" dt="2019-12-04T10:11:20.743" v="447" actId="20577"/>
          <ac:spMkLst>
            <pc:docMk/>
            <pc:sldMk cId="3560140889" sldId="574"/>
            <ac:spMk id="5" creationId="{804A5455-C909-4B3E-B410-DDC152C37348}"/>
          </ac:spMkLst>
        </pc:spChg>
        <pc:spChg chg="add mod">
          <ac:chgData name="Ghada ROSEMBLY" userId="S::ghada.rosembly@niji.fr::ac4a781e-1554-437c-921f-680af9986c83" providerId="AD" clId="Web-{F9F91CA4-F819-CAF0-D2FA-FE7DE8202DDF}" dt="2019-12-04T10:26:39.804" v="503" actId="14100"/>
          <ac:spMkLst>
            <pc:docMk/>
            <pc:sldMk cId="3560140889" sldId="574"/>
            <ac:spMk id="11" creationId="{66FC4025-26C8-4937-A181-5CE1A5A174D1}"/>
          </ac:spMkLst>
        </pc:spChg>
        <pc:spChg chg="add del">
          <ac:chgData name="Ghada ROSEMBLY" userId="S::ghada.rosembly@niji.fr::ac4a781e-1554-437c-921f-680af9986c83" providerId="AD" clId="Web-{F9F91CA4-F819-CAF0-D2FA-FE7DE8202DDF}" dt="2019-12-04T10:26:30.163" v="499"/>
          <ac:spMkLst>
            <pc:docMk/>
            <pc:sldMk cId="3560140889" sldId="574"/>
            <ac:spMk id="12" creationId="{2D850E58-33E7-4DEF-9633-7F3C98155A77}"/>
          </ac:spMkLst>
        </pc:spChg>
        <pc:spChg chg="mod">
          <ac:chgData name="Ghada ROSEMBLY" userId="S::ghada.rosembly@niji.fr::ac4a781e-1554-437c-921f-680af9986c83" providerId="AD" clId="Web-{F9F91CA4-F819-CAF0-D2FA-FE7DE8202DDF}" dt="2019-12-04T10:11:15.243" v="444" actId="20577"/>
          <ac:spMkLst>
            <pc:docMk/>
            <pc:sldMk cId="3560140889" sldId="574"/>
            <ac:spMk id="14" creationId="{B39B89EB-7D86-4EEE-AF67-1707BC746AA3}"/>
          </ac:spMkLst>
        </pc:spChg>
        <pc:picChg chg="add del mod">
          <ac:chgData name="Ghada ROSEMBLY" userId="S::ghada.rosembly@niji.fr::ac4a781e-1554-437c-921f-680af9986c83" providerId="AD" clId="Web-{F9F91CA4-F819-CAF0-D2FA-FE7DE8202DDF}" dt="2019-12-04T10:22:41.070" v="454"/>
          <ac:picMkLst>
            <pc:docMk/>
            <pc:sldMk cId="3560140889" sldId="574"/>
            <ac:picMk id="3" creationId="{1533EFC6-0EB2-401C-AFC8-D0DE79F2E9D1}"/>
          </ac:picMkLst>
        </pc:picChg>
        <pc:picChg chg="add mod">
          <ac:chgData name="Ghada ROSEMBLY" userId="S::ghada.rosembly@niji.fr::ac4a781e-1554-437c-921f-680af9986c83" providerId="AD" clId="Web-{F9F91CA4-F819-CAF0-D2FA-FE7DE8202DDF}" dt="2019-12-04T10:25:34.288" v="486" actId="1076"/>
          <ac:picMkLst>
            <pc:docMk/>
            <pc:sldMk cId="3560140889" sldId="574"/>
            <ac:picMk id="6" creationId="{B985C594-E44A-4131-9303-1B75B7B43A63}"/>
          </ac:picMkLst>
        </pc:picChg>
      </pc:sldChg>
      <pc:sldChg chg="add del replId">
        <pc:chgData name="Ghada ROSEMBLY" userId="S::ghada.rosembly@niji.fr::ac4a781e-1554-437c-921f-680af9986c83" providerId="AD" clId="Web-{F9F91CA4-F819-CAF0-D2FA-FE7DE8202DDF}" dt="2019-12-04T10:23:46.898" v="462"/>
        <pc:sldMkLst>
          <pc:docMk/>
          <pc:sldMk cId="81228728" sldId="575"/>
        </pc:sldMkLst>
      </pc:sldChg>
      <pc:sldChg chg="addSp delSp modSp add replId">
        <pc:chgData name="Ghada ROSEMBLY" userId="S::ghada.rosembly@niji.fr::ac4a781e-1554-437c-921f-680af9986c83" providerId="AD" clId="Web-{F9F91CA4-F819-CAF0-D2FA-FE7DE8202DDF}" dt="2019-12-04T10:40:49.864" v="669" actId="20577"/>
        <pc:sldMkLst>
          <pc:docMk/>
          <pc:sldMk cId="3350261054" sldId="575"/>
        </pc:sldMkLst>
        <pc:spChg chg="add mod">
          <ac:chgData name="Ghada ROSEMBLY" userId="S::ghada.rosembly@niji.fr::ac4a781e-1554-437c-921f-680af9986c83" providerId="AD" clId="Web-{F9F91CA4-F819-CAF0-D2FA-FE7DE8202DDF}" dt="2019-12-04T10:40:49.864" v="669" actId="20577"/>
          <ac:spMkLst>
            <pc:docMk/>
            <pc:sldMk cId="3350261054" sldId="575"/>
            <ac:spMk id="9" creationId="{21CBEBEB-3E1E-432E-B0FF-49185350A8F0}"/>
          </ac:spMkLst>
        </pc:spChg>
        <pc:spChg chg="mod">
          <ac:chgData name="Ghada ROSEMBLY" userId="S::ghada.rosembly@niji.fr::ac4a781e-1554-437c-921f-680af9986c83" providerId="AD" clId="Web-{F9F91CA4-F819-CAF0-D2FA-FE7DE8202DDF}" dt="2019-12-04T10:24:15.132" v="473" actId="20577"/>
          <ac:spMkLst>
            <pc:docMk/>
            <pc:sldMk cId="3350261054" sldId="575"/>
            <ac:spMk id="14" creationId="{B39B89EB-7D86-4EEE-AF67-1707BC746AA3}"/>
          </ac:spMkLst>
        </pc:spChg>
        <pc:picChg chg="add del mod">
          <ac:chgData name="Ghada ROSEMBLY" userId="S::ghada.rosembly@niji.fr::ac4a781e-1554-437c-921f-680af9986c83" providerId="AD" clId="Web-{F9F91CA4-F819-CAF0-D2FA-FE7DE8202DDF}" dt="2019-12-04T10:25:27.491" v="485"/>
          <ac:picMkLst>
            <pc:docMk/>
            <pc:sldMk cId="3350261054" sldId="575"/>
            <ac:picMk id="3" creationId="{1FE681A5-06CE-4D5A-8BB2-006FE1FAE9AA}"/>
          </ac:picMkLst>
        </pc:picChg>
        <pc:picChg chg="del">
          <ac:chgData name="Ghada ROSEMBLY" userId="S::ghada.rosembly@niji.fr::ac4a781e-1554-437c-921f-680af9986c83" providerId="AD" clId="Web-{F9F91CA4-F819-CAF0-D2FA-FE7DE8202DDF}" dt="2019-12-04T10:24:17.085" v="476"/>
          <ac:picMkLst>
            <pc:docMk/>
            <pc:sldMk cId="3350261054" sldId="575"/>
            <ac:picMk id="6" creationId="{B985C594-E44A-4131-9303-1B75B7B43A63}"/>
          </ac:picMkLst>
        </pc:picChg>
      </pc:sldChg>
      <pc:sldChg chg="modSp add replId">
        <pc:chgData name="Ghada ROSEMBLY" userId="S::ghada.rosembly@niji.fr::ac4a781e-1554-437c-921f-680af9986c83" providerId="AD" clId="Web-{F9F91CA4-F819-CAF0-D2FA-FE7DE8202DDF}" dt="2019-12-04T10:46:03.989" v="698" actId="20577"/>
        <pc:sldMkLst>
          <pc:docMk/>
          <pc:sldMk cId="103918538" sldId="576"/>
        </pc:sldMkLst>
        <pc:spChg chg="mod">
          <ac:chgData name="Ghada ROSEMBLY" userId="S::ghada.rosembly@niji.fr::ac4a781e-1554-437c-921f-680af9986c83" providerId="AD" clId="Web-{F9F91CA4-F819-CAF0-D2FA-FE7DE8202DDF}" dt="2019-12-04T10:45:54.473" v="694" actId="20577"/>
          <ac:spMkLst>
            <pc:docMk/>
            <pc:sldMk cId="103918538" sldId="576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F9F91CA4-F819-CAF0-D2FA-FE7DE8202DDF}" dt="2019-12-04T10:46:03.989" v="698" actId="20577"/>
          <ac:spMkLst>
            <pc:docMk/>
            <pc:sldMk cId="103918538" sldId="576"/>
            <ac:spMk id="6" creationId="{EF237950-1CCF-4337-8C19-D6BEBDEB721E}"/>
          </ac:spMkLst>
        </pc:spChg>
      </pc:sldChg>
      <pc:sldChg chg="addSp delSp modSp add replId">
        <pc:chgData name="Ghada ROSEMBLY" userId="S::ghada.rosembly@niji.fr::ac4a781e-1554-437c-921f-680af9986c83" providerId="AD" clId="Web-{F9F91CA4-F819-CAF0-D2FA-FE7DE8202DDF}" dt="2019-12-04T10:56:03.925" v="835" actId="1076"/>
        <pc:sldMkLst>
          <pc:docMk/>
          <pc:sldMk cId="2050812499" sldId="577"/>
        </pc:sldMkLst>
        <pc:spChg chg="mod">
          <ac:chgData name="Ghada ROSEMBLY" userId="S::ghada.rosembly@niji.fr::ac4a781e-1554-437c-921f-680af9986c83" providerId="AD" clId="Web-{F9F91CA4-F819-CAF0-D2FA-FE7DE8202DDF}" dt="2019-12-04T10:52:12.925" v="734" actId="20577"/>
          <ac:spMkLst>
            <pc:docMk/>
            <pc:sldMk cId="2050812499" sldId="577"/>
            <ac:spMk id="4" creationId="{2ECE76B8-779E-49D5-926A-3BB7948D23C5}"/>
          </ac:spMkLst>
        </pc:spChg>
        <pc:spChg chg="add mod">
          <ac:chgData name="Ghada ROSEMBLY" userId="S::ghada.rosembly@niji.fr::ac4a781e-1554-437c-921f-680af9986c83" providerId="AD" clId="Web-{F9F91CA4-F819-CAF0-D2FA-FE7DE8202DDF}" dt="2019-12-04T10:54:42.269" v="831" actId="20577"/>
          <ac:spMkLst>
            <pc:docMk/>
            <pc:sldMk cId="2050812499" sldId="577"/>
            <ac:spMk id="12" creationId="{6D034F83-076C-424A-B84C-4846EF0876D0}"/>
          </ac:spMkLst>
        </pc:spChg>
        <pc:picChg chg="add del mod">
          <ac:chgData name="Ghada ROSEMBLY" userId="S::ghada.rosembly@niji.fr::ac4a781e-1554-437c-921f-680af9986c83" providerId="AD" clId="Web-{F9F91CA4-F819-CAF0-D2FA-FE7DE8202DDF}" dt="2019-12-04T10:52:10.441" v="731"/>
          <ac:picMkLst>
            <pc:docMk/>
            <pc:sldMk cId="2050812499" sldId="577"/>
            <ac:picMk id="3" creationId="{E95C61CD-62E0-418C-B946-99EB56F63F61}"/>
          </ac:picMkLst>
        </pc:picChg>
        <pc:picChg chg="add del mod">
          <ac:chgData name="Ghada ROSEMBLY" userId="S::ghada.rosembly@niji.fr::ac4a781e-1554-437c-921f-680af9986c83" providerId="AD" clId="Web-{F9F91CA4-F819-CAF0-D2FA-FE7DE8202DDF}" dt="2019-12-04T10:52:57.800" v="741"/>
          <ac:picMkLst>
            <pc:docMk/>
            <pc:sldMk cId="2050812499" sldId="577"/>
            <ac:picMk id="6" creationId="{1263A80F-A9EA-479A-AC68-1E821AF4FD8E}"/>
          </ac:picMkLst>
        </pc:picChg>
        <pc:picChg chg="add mod">
          <ac:chgData name="Ghada ROSEMBLY" userId="S::ghada.rosembly@niji.fr::ac4a781e-1554-437c-921f-680af9986c83" providerId="AD" clId="Web-{F9F91CA4-F819-CAF0-D2FA-FE7DE8202DDF}" dt="2019-12-04T10:56:03.925" v="835" actId="1076"/>
          <ac:picMkLst>
            <pc:docMk/>
            <pc:sldMk cId="2050812499" sldId="577"/>
            <ac:picMk id="10" creationId="{45557BEC-B47B-4DD6-80CC-018476227A72}"/>
          </ac:picMkLst>
        </pc:picChg>
      </pc:sldChg>
      <pc:sldChg chg="addSp delSp modSp add replId">
        <pc:chgData name="Ghada ROSEMBLY" userId="S::ghada.rosembly@niji.fr::ac4a781e-1554-437c-921f-680af9986c83" providerId="AD" clId="Web-{F9F91CA4-F819-CAF0-D2FA-FE7DE8202DDF}" dt="2019-12-04T10:59:16.674" v="916" actId="20577"/>
        <pc:sldMkLst>
          <pc:docMk/>
          <pc:sldMk cId="4062931870" sldId="578"/>
        </pc:sldMkLst>
        <pc:spChg chg="add mod">
          <ac:chgData name="Ghada ROSEMBLY" userId="S::ghada.rosembly@niji.fr::ac4a781e-1554-437c-921f-680af9986c83" providerId="AD" clId="Web-{F9F91CA4-F819-CAF0-D2FA-FE7DE8202DDF}" dt="2019-12-04T10:59:10.643" v="913" actId="20577"/>
          <ac:spMkLst>
            <pc:docMk/>
            <pc:sldMk cId="4062931870" sldId="578"/>
            <ac:spMk id="6" creationId="{AD69A017-1357-4F37-BC41-69FCDE805A79}"/>
          </ac:spMkLst>
        </pc:spChg>
        <pc:spChg chg="mod">
          <ac:chgData name="Ghada ROSEMBLY" userId="S::ghada.rosembly@niji.fr::ac4a781e-1554-437c-921f-680af9986c83" providerId="AD" clId="Web-{F9F91CA4-F819-CAF0-D2FA-FE7DE8202DDF}" dt="2019-12-04T10:59:16.674" v="916" actId="20577"/>
          <ac:spMkLst>
            <pc:docMk/>
            <pc:sldMk cId="4062931870" sldId="578"/>
            <ac:spMk id="12" creationId="{6D034F83-076C-424A-B84C-4846EF0876D0}"/>
          </ac:spMkLst>
        </pc:spChg>
        <pc:picChg chg="add del mod">
          <ac:chgData name="Ghada ROSEMBLY" userId="S::ghada.rosembly@niji.fr::ac4a781e-1554-437c-921f-680af9986c83" providerId="AD" clId="Web-{F9F91CA4-F819-CAF0-D2FA-FE7DE8202DDF}" dt="2019-12-04T10:56:55.878" v="845"/>
          <ac:picMkLst>
            <pc:docMk/>
            <pc:sldMk cId="4062931870" sldId="578"/>
            <ac:picMk id="3" creationId="{167160D2-F99D-46BA-ABB6-F84AEC0F26D4}"/>
          </ac:picMkLst>
        </pc:picChg>
        <pc:picChg chg="del">
          <ac:chgData name="Ghada ROSEMBLY" userId="S::ghada.rosembly@niji.fr::ac4a781e-1554-437c-921f-680af9986c83" providerId="AD" clId="Web-{F9F91CA4-F819-CAF0-D2FA-FE7DE8202DDF}" dt="2019-12-04T10:56:21.659" v="837"/>
          <ac:picMkLst>
            <pc:docMk/>
            <pc:sldMk cId="4062931870" sldId="578"/>
            <ac:picMk id="10" creationId="{45557BEC-B47B-4DD6-80CC-018476227A72}"/>
          </ac:picMkLst>
        </pc:picChg>
      </pc:sldChg>
      <pc:sldChg chg="modSp add replId">
        <pc:chgData name="Ghada ROSEMBLY" userId="S::ghada.rosembly@niji.fr::ac4a781e-1554-437c-921f-680af9986c83" providerId="AD" clId="Web-{F9F91CA4-F819-CAF0-D2FA-FE7DE8202DDF}" dt="2019-12-04T11:04:02.361" v="1042" actId="20577"/>
        <pc:sldMkLst>
          <pc:docMk/>
          <pc:sldMk cId="2757522893" sldId="579"/>
        </pc:sldMkLst>
        <pc:spChg chg="mod">
          <ac:chgData name="Ghada ROSEMBLY" userId="S::ghada.rosembly@niji.fr::ac4a781e-1554-437c-921f-680af9986c83" providerId="AD" clId="Web-{F9F91CA4-F819-CAF0-D2FA-FE7DE8202DDF}" dt="2019-12-04T11:01:01.596" v="919" actId="20577"/>
          <ac:spMkLst>
            <pc:docMk/>
            <pc:sldMk cId="2757522893" sldId="579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F9F91CA4-F819-CAF0-D2FA-FE7DE8202DDF}" dt="2019-12-04T11:04:02.361" v="1042" actId="20577"/>
          <ac:spMkLst>
            <pc:docMk/>
            <pc:sldMk cId="2757522893" sldId="579"/>
            <ac:spMk id="6" creationId="{EF237950-1CCF-4337-8C19-D6BEBDEB721E}"/>
          </ac:spMkLst>
        </pc:spChg>
      </pc:sldChg>
      <pc:sldChg chg="modSp add replId">
        <pc:chgData name="Ghada ROSEMBLY" userId="S::ghada.rosembly@niji.fr::ac4a781e-1554-437c-921f-680af9986c83" providerId="AD" clId="Web-{F9F91CA4-F819-CAF0-D2FA-FE7DE8202DDF}" dt="2019-12-04T11:23:31.421" v="1189" actId="20577"/>
        <pc:sldMkLst>
          <pc:docMk/>
          <pc:sldMk cId="128632285" sldId="580"/>
        </pc:sldMkLst>
        <pc:spChg chg="mod">
          <ac:chgData name="Ghada ROSEMBLY" userId="S::ghada.rosembly@niji.fr::ac4a781e-1554-437c-921f-680af9986c83" providerId="AD" clId="Web-{F9F91CA4-F819-CAF0-D2FA-FE7DE8202DDF}" dt="2019-12-04T11:23:31.421" v="1189" actId="20577"/>
          <ac:spMkLst>
            <pc:docMk/>
            <pc:sldMk cId="128632285" sldId="580"/>
            <ac:spMk id="2" creationId="{E9FBD895-676F-4B71-BB32-F758F6FD6E97}"/>
          </ac:spMkLst>
        </pc:spChg>
      </pc:sldChg>
    </pc:docChg>
  </pc:docChgLst>
  <pc:docChgLst>
    <pc:chgData name="Ghada ROSEMBLY" userId="S::ghada.rosembly@niji.fr::ac4a781e-1554-437c-921f-680af9986c83" providerId="AD" clId="Web-{46F99993-E9A0-8643-B603-3432712EEA5E}"/>
    <pc:docChg chg="addSld delSld modSld sldOrd modSection">
      <pc:chgData name="Ghada ROSEMBLY" userId="S::ghada.rosembly@niji.fr::ac4a781e-1554-437c-921f-680af9986c83" providerId="AD" clId="Web-{46F99993-E9A0-8643-B603-3432712EEA5E}" dt="2019-12-11T08:50:06.727" v="4523" actId="20577"/>
      <pc:docMkLst>
        <pc:docMk/>
      </pc:docMkLst>
      <pc:sldChg chg="addSp modSp">
        <pc:chgData name="Ghada ROSEMBLY" userId="S::ghada.rosembly@niji.fr::ac4a781e-1554-437c-921f-680af9986c83" providerId="AD" clId="Web-{46F99993-E9A0-8643-B603-3432712EEA5E}" dt="2019-12-11T08:49:48.399" v="4521" actId="20577"/>
        <pc:sldMkLst>
          <pc:docMk/>
          <pc:sldMk cId="1711474875" sldId="304"/>
        </pc:sldMkLst>
        <pc:spChg chg="add mod">
          <ac:chgData name="Ghada ROSEMBLY" userId="S::ghada.rosembly@niji.fr::ac4a781e-1554-437c-921f-680af9986c83" providerId="AD" clId="Web-{46F99993-E9A0-8643-B603-3432712EEA5E}" dt="2019-12-11T08:49:48.399" v="4521" actId="20577"/>
          <ac:spMkLst>
            <pc:docMk/>
            <pc:sldMk cId="1711474875" sldId="304"/>
            <ac:spMk id="3" creationId="{7ADB7ECB-1C77-4047-B207-A37EB1840C2F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4:40:56.651" v="602" actId="20577"/>
        <pc:sldMkLst>
          <pc:docMk/>
          <pc:sldMk cId="3508022607" sldId="313"/>
        </pc:sldMkLst>
        <pc:spChg chg="mod">
          <ac:chgData name="Ghada ROSEMBLY" userId="S::ghada.rosembly@niji.fr::ac4a781e-1554-437c-921f-680af9986c83" providerId="AD" clId="Web-{46F99993-E9A0-8643-B603-3432712EEA5E}" dt="2019-12-10T14:40:56.651" v="602" actId="20577"/>
          <ac:spMkLst>
            <pc:docMk/>
            <pc:sldMk cId="3508022607" sldId="313"/>
            <ac:spMk id="4" creationId="{3A3977EC-E784-4A50-8CD3-562F9343211C}"/>
          </ac:spMkLst>
        </pc:spChg>
        <pc:picChg chg="mod">
          <ac:chgData name="Ghada ROSEMBLY" userId="S::ghada.rosembly@niji.fr::ac4a781e-1554-437c-921f-680af9986c83" providerId="AD" clId="Web-{46F99993-E9A0-8643-B603-3432712EEA5E}" dt="2019-12-10T14:40:51.401" v="601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addSp delSp modSp">
        <pc:chgData name="Ghada ROSEMBLY" userId="S::ghada.rosembly@niji.fr::ac4a781e-1554-437c-921f-680af9986c83" providerId="AD" clId="Web-{46F99993-E9A0-8643-B603-3432712EEA5E}" dt="2019-12-10T14:57:00.190" v="825" actId="14100"/>
        <pc:sldMkLst>
          <pc:docMk/>
          <pc:sldMk cId="1354035344" sldId="314"/>
        </pc:sldMkLst>
        <pc:spChg chg="mod">
          <ac:chgData name="Ghada ROSEMBLY" userId="S::ghada.rosembly@niji.fr::ac4a781e-1554-437c-921f-680af9986c83" providerId="AD" clId="Web-{46F99993-E9A0-8643-B603-3432712EEA5E}" dt="2019-12-10T14:41:05.432" v="605" actId="1076"/>
          <ac:spMkLst>
            <pc:docMk/>
            <pc:sldMk cId="1354035344" sldId="314"/>
            <ac:spMk id="3" creationId="{00000000-0000-0000-0000-000000000000}"/>
          </ac:spMkLst>
        </pc:spChg>
        <pc:picChg chg="del mod">
          <ac:chgData name="Ghada ROSEMBLY" userId="S::ghada.rosembly@niji.fr::ac4a781e-1554-437c-921f-680af9986c83" providerId="AD" clId="Web-{46F99993-E9A0-8643-B603-3432712EEA5E}" dt="2019-12-10T14:56:52.799" v="820"/>
          <ac:picMkLst>
            <pc:docMk/>
            <pc:sldMk cId="1354035344" sldId="314"/>
            <ac:picMk id="2" creationId="{00000000-0000-0000-0000-000000000000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4:57:00.190" v="825" actId="14100"/>
          <ac:picMkLst>
            <pc:docMk/>
            <pc:sldMk cId="1354035344" sldId="314"/>
            <ac:picMk id="4" creationId="{17DBE4FE-DD3C-4E37-869D-C29007F56F4F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0T18:09:52.140" v="4044" actId="1076"/>
        <pc:sldMkLst>
          <pc:docMk/>
          <pc:sldMk cId="2612105337" sldId="334"/>
        </pc:sldMkLst>
        <pc:picChg chg="mod">
          <ac:chgData name="Ghada ROSEMBLY" userId="S::ghada.rosembly@niji.fr::ac4a781e-1554-437c-921f-680af9986c83" providerId="AD" clId="Web-{46F99993-E9A0-8643-B603-3432712EEA5E}" dt="2019-12-10T18:09:52.140" v="4044" actId="1076"/>
          <ac:picMkLst>
            <pc:docMk/>
            <pc:sldMk cId="2612105337" sldId="334"/>
            <ac:picMk id="6" creationId="{35229637-EA18-4047-AA45-292EEF5FEE10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0T18:10:28.562" v="4058" actId="14100"/>
        <pc:sldMkLst>
          <pc:docMk/>
          <pc:sldMk cId="489799411" sldId="335"/>
        </pc:sldMkLst>
        <pc:spChg chg="mod">
          <ac:chgData name="Ghada ROSEMBLY" userId="S::ghada.rosembly@niji.fr::ac4a781e-1554-437c-921f-680af9986c83" providerId="AD" clId="Web-{46F99993-E9A0-8643-B603-3432712EEA5E}" dt="2019-12-10T18:10:28.562" v="4058" actId="14100"/>
          <ac:spMkLst>
            <pc:docMk/>
            <pc:sldMk cId="489799411" sldId="335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46F99993-E9A0-8643-B603-3432712EEA5E}" dt="2019-12-10T18:10:10.968" v="4051" actId="1076"/>
          <ac:picMkLst>
            <pc:docMk/>
            <pc:sldMk cId="489799411" sldId="335"/>
            <ac:picMk id="73731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0T18:16:16.002" v="4172" actId="20577"/>
        <pc:sldMkLst>
          <pc:docMk/>
          <pc:sldMk cId="852250631" sldId="338"/>
        </pc:sldMkLst>
        <pc:spChg chg="mod">
          <ac:chgData name="Ghada ROSEMBLY" userId="S::ghada.rosembly@niji.fr::ac4a781e-1554-437c-921f-680af9986c83" providerId="AD" clId="Web-{46F99993-E9A0-8643-B603-3432712EEA5E}" dt="2019-12-10T18:16:16.002" v="4172" actId="20577"/>
          <ac:spMkLst>
            <pc:docMk/>
            <pc:sldMk cId="852250631" sldId="338"/>
            <ac:spMk id="3" creationId="{00000000-0000-0000-0000-000000000000}"/>
          </ac:spMkLst>
        </pc:spChg>
      </pc:sldChg>
      <pc:sldChg chg="addSp delSp modSp">
        <pc:chgData name="Ghada ROSEMBLY" userId="S::ghada.rosembly@niji.fr::ac4a781e-1554-437c-921f-680af9986c83" providerId="AD" clId="Web-{46F99993-E9A0-8643-B603-3432712EEA5E}" dt="2019-12-10T18:15:57.643" v="4164"/>
        <pc:sldMkLst>
          <pc:docMk/>
          <pc:sldMk cId="620120999" sldId="340"/>
        </pc:sldMkLst>
        <pc:spChg chg="del">
          <ac:chgData name="Ghada ROSEMBLY" userId="S::ghada.rosembly@niji.fr::ac4a781e-1554-437c-921f-680af9986c83" providerId="AD" clId="Web-{46F99993-E9A0-8643-B603-3432712EEA5E}" dt="2019-12-10T18:13:16.048" v="4136"/>
          <ac:spMkLst>
            <pc:docMk/>
            <pc:sldMk cId="620120999" sldId="340"/>
            <ac:spMk id="2" creationId="{00000000-0000-0000-0000-000000000000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8:13:33.938" v="4139"/>
          <ac:spMkLst>
            <pc:docMk/>
            <pc:sldMk cId="620120999" sldId="340"/>
            <ac:spMk id="5" creationId="{61A6ED73-72A2-4856-8739-BA931F3D6108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8:13:47.579" v="4144"/>
          <ac:spMkLst>
            <pc:docMk/>
            <pc:sldMk cId="620120999" sldId="340"/>
            <ac:spMk id="6" creationId="{DBFAB4E9-5DE9-40E7-82A8-C7E4FB2918FA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8:13:45.892" v="4143"/>
          <ac:spMkLst>
            <pc:docMk/>
            <pc:sldMk cId="620120999" sldId="340"/>
            <ac:spMk id="7" creationId="{406AA0D8-E965-4622-8AC7-21DF01982833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8:13:57.579" v="4147"/>
          <ac:spMkLst>
            <pc:docMk/>
            <pc:sldMk cId="620120999" sldId="340"/>
            <ac:spMk id="8" creationId="{074E4003-8938-4AD5-83DD-49DE42009739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15:08.470" v="4155"/>
          <ac:spMkLst>
            <pc:docMk/>
            <pc:sldMk cId="620120999" sldId="340"/>
            <ac:spMk id="9" creationId="{8CFD239F-BF77-4451-A36D-1C91DC8AB61B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15:44.486" v="4161"/>
          <ac:spMkLst>
            <pc:docMk/>
            <pc:sldMk cId="620120999" sldId="340"/>
            <ac:spMk id="10" creationId="{7238E2AE-0BED-469E-9399-B53B77D17410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8:15:57.643" v="4164"/>
          <ac:spMkLst>
            <pc:docMk/>
            <pc:sldMk cId="620120999" sldId="340"/>
            <ac:spMk id="11" creationId="{7A66903A-2FCF-44FF-9B40-AC7B89210185}"/>
          </ac:spMkLst>
        </pc:spChg>
        <pc:picChg chg="mod">
          <ac:chgData name="Ghada ROSEMBLY" userId="S::ghada.rosembly@niji.fr::ac4a781e-1554-437c-921f-680af9986c83" providerId="AD" clId="Web-{46F99993-E9A0-8643-B603-3432712EEA5E}" dt="2019-12-10T18:15:56.518" v="4163" actId="1076"/>
          <ac:picMkLst>
            <pc:docMk/>
            <pc:sldMk cId="620120999" sldId="340"/>
            <ac:picMk id="7782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0T18:11:46.906" v="4104" actId="1076"/>
        <pc:sldMkLst>
          <pc:docMk/>
          <pc:sldMk cId="1318256452" sldId="341"/>
        </pc:sldMkLst>
        <pc:spChg chg="mod">
          <ac:chgData name="Ghada ROSEMBLY" userId="S::ghada.rosembly@niji.fr::ac4a781e-1554-437c-921f-680af9986c83" providerId="AD" clId="Web-{46F99993-E9A0-8643-B603-3432712EEA5E}" dt="2019-12-10T18:11:46.906" v="4104" actId="1076"/>
          <ac:spMkLst>
            <pc:docMk/>
            <pc:sldMk cId="1318256452" sldId="341"/>
            <ac:spMk id="2" creationId="{00000000-0000-0000-0000-000000000000}"/>
          </ac:spMkLst>
        </pc:spChg>
        <pc:picChg chg="mod">
          <ac:chgData name="Ghada ROSEMBLY" userId="S::ghada.rosembly@niji.fr::ac4a781e-1554-437c-921f-680af9986c83" providerId="AD" clId="Web-{46F99993-E9A0-8643-B603-3432712EEA5E}" dt="2019-12-10T15:56:32.171" v="2119"/>
          <ac:picMkLst>
            <pc:docMk/>
            <pc:sldMk cId="1318256452" sldId="341"/>
            <ac:picMk id="7" creationId="{21D20FE8-98DA-4D41-82CE-BC8F1A71BCAB}"/>
          </ac:picMkLst>
        </pc:picChg>
      </pc:sldChg>
      <pc:sldChg chg="delSp modSp">
        <pc:chgData name="Ghada ROSEMBLY" userId="S::ghada.rosembly@niji.fr::ac4a781e-1554-437c-921f-680af9986c83" providerId="AD" clId="Web-{46F99993-E9A0-8643-B603-3432712EEA5E}" dt="2019-12-11T08:48:19.524" v="4387" actId="20577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46F99993-E9A0-8643-B603-3432712EEA5E}" dt="2019-12-11T08:48:19.524" v="4387" actId="20577"/>
          <ac:spMkLst>
            <pc:docMk/>
            <pc:sldMk cId="4045107324" sldId="344"/>
            <ac:spMk id="4" creationId="{BDCE8F94-F664-4B8B-BD96-0990D6E3E9A9}"/>
          </ac:spMkLst>
        </pc:spChg>
        <pc:spChg chg="del">
          <ac:chgData name="Ghada ROSEMBLY" userId="S::ghada.rosembly@niji.fr::ac4a781e-1554-437c-921f-680af9986c83" providerId="AD" clId="Web-{46F99993-E9A0-8643-B603-3432712EEA5E}" dt="2019-12-10T14:37:43.493" v="429"/>
          <ac:spMkLst>
            <pc:docMk/>
            <pc:sldMk cId="4045107324" sldId="344"/>
            <ac:spMk id="9" creationId="{B531C1FE-A00C-49AB-968E-AF8F2392D01C}"/>
          </ac:spMkLst>
        </pc:spChg>
        <pc:picChg chg="mod">
          <ac:chgData name="Ghada ROSEMBLY" userId="S::ghada.rosembly@niji.fr::ac4a781e-1554-437c-921f-680af9986c83" providerId="AD" clId="Web-{46F99993-E9A0-8643-B603-3432712EEA5E}" dt="2019-12-10T14:37:46.493" v="430" actId="1076"/>
          <ac:picMkLst>
            <pc:docMk/>
            <pc:sldMk cId="4045107324" sldId="344"/>
            <ac:picMk id="5" creationId="{4EB42151-4CD1-4E2E-B99C-F26D93A9C643}"/>
          </ac:picMkLst>
        </pc:picChg>
      </pc:sldChg>
      <pc:sldChg chg="addSp modSp">
        <pc:chgData name="Ghada ROSEMBLY" userId="S::ghada.rosembly@niji.fr::ac4a781e-1554-437c-921f-680af9986c83" providerId="AD" clId="Web-{46F99993-E9A0-8643-B603-3432712EEA5E}" dt="2019-12-10T13:39:07.825" v="4" actId="20577"/>
        <pc:sldMkLst>
          <pc:docMk/>
          <pc:sldMk cId="869910622" sldId="475"/>
        </pc:sldMkLst>
        <pc:spChg chg="add mod">
          <ac:chgData name="Ghada ROSEMBLY" userId="S::ghada.rosembly@niji.fr::ac4a781e-1554-437c-921f-680af9986c83" providerId="AD" clId="Web-{46F99993-E9A0-8643-B603-3432712EEA5E}" dt="2019-12-10T13:39:07.825" v="4" actId="20577"/>
          <ac:spMkLst>
            <pc:docMk/>
            <pc:sldMk cId="869910622" sldId="475"/>
            <ac:spMk id="3" creationId="{6F12ECF0-C9FC-43BF-8EC4-C09D12807960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4:55:01.330" v="796" actId="20577"/>
        <pc:sldMkLst>
          <pc:docMk/>
          <pc:sldMk cId="1250565697" sldId="491"/>
        </pc:sldMkLst>
        <pc:spChg chg="mod">
          <ac:chgData name="Ghada ROSEMBLY" userId="S::ghada.rosembly@niji.fr::ac4a781e-1554-437c-921f-680af9986c83" providerId="AD" clId="Web-{46F99993-E9A0-8643-B603-3432712EEA5E}" dt="2019-12-10T14:55:01.330" v="796" actId="20577"/>
          <ac:spMkLst>
            <pc:docMk/>
            <pc:sldMk cId="1250565697" sldId="491"/>
            <ac:spMk id="3" creationId="{14B9EF9B-EDB3-4256-9936-89F726602427}"/>
          </ac:spMkLst>
        </pc:spChg>
      </pc:sldChg>
      <pc:sldChg chg="addSp modSp">
        <pc:chgData name="Ghada ROSEMBLY" userId="S::ghada.rosembly@niji.fr::ac4a781e-1554-437c-921f-680af9986c83" providerId="AD" clId="Web-{46F99993-E9A0-8643-B603-3432712EEA5E}" dt="2019-12-10T14:49:39.061" v="708" actId="1076"/>
        <pc:sldMkLst>
          <pc:docMk/>
          <pc:sldMk cId="3583715882" sldId="502"/>
        </pc:sldMkLst>
        <pc:spChg chg="mod">
          <ac:chgData name="Ghada ROSEMBLY" userId="S::ghada.rosembly@niji.fr::ac4a781e-1554-437c-921f-680af9986c83" providerId="AD" clId="Web-{46F99993-E9A0-8643-B603-3432712EEA5E}" dt="2019-12-10T14:49:22.389" v="700" actId="20577"/>
          <ac:spMkLst>
            <pc:docMk/>
            <pc:sldMk cId="3583715882" sldId="502"/>
            <ac:spMk id="2" creationId="{19EAC902-3390-47BA-850B-44AC33CBD6F2}"/>
          </ac:spMkLst>
        </pc:spChg>
        <pc:spChg chg="mod">
          <ac:chgData name="Ghada ROSEMBLY" userId="S::ghada.rosembly@niji.fr::ac4a781e-1554-437c-921f-680af9986c83" providerId="AD" clId="Web-{46F99993-E9A0-8643-B603-3432712EEA5E}" dt="2019-12-10T14:49:25.733" v="701" actId="14100"/>
          <ac:spMkLst>
            <pc:docMk/>
            <pc:sldMk cId="3583715882" sldId="502"/>
            <ac:spMk id="3" creationId="{87EE50F0-C506-4D98-BE49-DCCDD8E7A22D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4:49:39.061" v="708" actId="1076"/>
          <ac:spMkLst>
            <pc:docMk/>
            <pc:sldMk cId="3583715882" sldId="502"/>
            <ac:spMk id="4" creationId="{9704B945-884C-4DA8-B45C-3F4267EF96E6}"/>
          </ac:spMkLst>
        </pc:spChg>
        <pc:picChg chg="mod">
          <ac:chgData name="Ghada ROSEMBLY" userId="S::ghada.rosembly@niji.fr::ac4a781e-1554-437c-921f-680af9986c83" providerId="AD" clId="Web-{46F99993-E9A0-8643-B603-3432712EEA5E}" dt="2019-12-10T14:49:26.983" v="702" actId="1076"/>
          <ac:picMkLst>
            <pc:docMk/>
            <pc:sldMk cId="3583715882" sldId="502"/>
            <ac:picMk id="5" creationId="{49DECEE1-778E-41F3-8023-561308D88AE7}"/>
          </ac:picMkLst>
        </pc:picChg>
      </pc:sldChg>
      <pc:sldChg chg="del">
        <pc:chgData name="Ghada ROSEMBLY" userId="S::ghada.rosembly@niji.fr::ac4a781e-1554-437c-921f-680af9986c83" providerId="AD" clId="Web-{46F99993-E9A0-8643-B603-3432712EEA5E}" dt="2019-12-10T13:38:24.325" v="0"/>
        <pc:sldMkLst>
          <pc:docMk/>
          <pc:sldMk cId="1548925595" sldId="504"/>
        </pc:sldMkLst>
      </pc:sldChg>
      <pc:sldChg chg="addSp delSp modSp del">
        <pc:chgData name="Ghada ROSEMBLY" userId="S::ghada.rosembly@niji.fr::ac4a781e-1554-437c-921f-680af9986c83" providerId="AD" clId="Web-{46F99993-E9A0-8643-B603-3432712EEA5E}" dt="2019-12-10T14:54:41.861" v="773"/>
        <pc:sldMkLst>
          <pc:docMk/>
          <pc:sldMk cId="1944288937" sldId="509"/>
        </pc:sldMkLst>
        <pc:spChg chg="mod">
          <ac:chgData name="Ghada ROSEMBLY" userId="S::ghada.rosembly@niji.fr::ac4a781e-1554-437c-921f-680af9986c83" providerId="AD" clId="Web-{46F99993-E9A0-8643-B603-3432712EEA5E}" dt="2019-12-10T14:51:03.890" v="724" actId="20577"/>
          <ac:spMkLst>
            <pc:docMk/>
            <pc:sldMk cId="1944288937" sldId="509"/>
            <ac:spMk id="3" creationId="{798DCCE1-E887-421C-9BC5-BD0142FC0445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4:53:09.813" v="749" actId="20577"/>
          <ac:spMkLst>
            <pc:docMk/>
            <pc:sldMk cId="1944288937" sldId="509"/>
            <ac:spMk id="5" creationId="{7619E8F5-5E40-49AE-90CE-A89CA7D59D81}"/>
          </ac:spMkLst>
        </pc:spChg>
        <pc:spChg chg="del">
          <ac:chgData name="Ghada ROSEMBLY" userId="S::ghada.rosembly@niji.fr::ac4a781e-1554-437c-921f-680af9986c83" providerId="AD" clId="Web-{46F99993-E9A0-8643-B603-3432712EEA5E}" dt="2019-12-10T14:51:24.625" v="731"/>
          <ac:spMkLst>
            <pc:docMk/>
            <pc:sldMk cId="1944288937" sldId="509"/>
            <ac:spMk id="6" creationId="{0DC6EF47-F0BD-4BEC-A15D-CD4BAFE51496}"/>
          </ac:spMkLst>
        </pc:spChg>
        <pc:picChg chg="del">
          <ac:chgData name="Ghada ROSEMBLY" userId="S::ghada.rosembly@niji.fr::ac4a781e-1554-437c-921f-680af9986c83" providerId="AD" clId="Web-{46F99993-E9A0-8643-B603-3432712EEA5E}" dt="2019-12-10T14:51:05.750" v="725"/>
          <ac:picMkLst>
            <pc:docMk/>
            <pc:sldMk cId="1944288937" sldId="509"/>
            <ac:picMk id="4" creationId="{A78A0BC1-C37D-416D-A64B-7C75E0778786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1T08:47:49.478" v="4384" actId="20577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46F99993-E9A0-8643-B603-3432712EEA5E}" dt="2019-12-11T08:47:49.478" v="4384" actId="20577"/>
          <ac:spMkLst>
            <pc:docMk/>
            <pc:sldMk cId="2375330408" sldId="510"/>
            <ac:spMk id="4" creationId="{795B71C0-BB06-485D-9872-2C85827C03D9}"/>
          </ac:spMkLst>
        </pc:spChg>
        <pc:spChg chg="mod">
          <ac:chgData name="Ghada ROSEMBLY" userId="S::ghada.rosembly@niji.fr::ac4a781e-1554-437c-921f-680af9986c83" providerId="AD" clId="Web-{46F99993-E9A0-8643-B603-3432712EEA5E}" dt="2019-12-10T14:36:54.571" v="427" actId="1076"/>
          <ac:spMkLst>
            <pc:docMk/>
            <pc:sldMk cId="2375330408" sldId="510"/>
            <ac:spMk id="6" creationId="{7AC2DD6A-DE1A-4C08-A796-D8A7DFF340B7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11:12.815" v="2745" actId="20577"/>
        <pc:sldMkLst>
          <pc:docMk/>
          <pc:sldMk cId="2935948810" sldId="512"/>
        </pc:sldMkLst>
        <pc:spChg chg="mod">
          <ac:chgData name="Ghada ROSEMBLY" userId="S::ghada.rosembly@niji.fr::ac4a781e-1554-437c-921f-680af9986c83" providerId="AD" clId="Web-{46F99993-E9A0-8643-B603-3432712EEA5E}" dt="2019-12-10T17:11:12.815" v="2745" actId="20577"/>
          <ac:spMkLst>
            <pc:docMk/>
            <pc:sldMk cId="2935948810" sldId="512"/>
            <ac:spMk id="8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11:02.753" v="2743" actId="20577"/>
        <pc:sldMkLst>
          <pc:docMk/>
          <pc:sldMk cId="3827664481" sldId="514"/>
        </pc:sldMkLst>
        <pc:spChg chg="mod">
          <ac:chgData name="Ghada ROSEMBLY" userId="S::ghada.rosembly@niji.fr::ac4a781e-1554-437c-921f-680af9986c83" providerId="AD" clId="Web-{46F99993-E9A0-8643-B603-3432712EEA5E}" dt="2019-12-10T17:11:02.753" v="2743" actId="20577"/>
          <ac:spMkLst>
            <pc:docMk/>
            <pc:sldMk cId="3827664481" sldId="514"/>
            <ac:spMk id="8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4:42:16.855" v="611" actId="1076"/>
        <pc:sldMkLst>
          <pc:docMk/>
          <pc:sldMk cId="1921984960" sldId="515"/>
        </pc:sldMkLst>
        <pc:spChg chg="mod">
          <ac:chgData name="Ghada ROSEMBLY" userId="S::ghada.rosembly@niji.fr::ac4a781e-1554-437c-921f-680af9986c83" providerId="AD" clId="Web-{46F99993-E9A0-8643-B603-3432712EEA5E}" dt="2019-12-10T14:42:16.855" v="611" actId="1076"/>
          <ac:spMkLst>
            <pc:docMk/>
            <pc:sldMk cId="1921984960" sldId="515"/>
            <ac:spMk id="9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4:39:58.948" v="523" actId="20577"/>
        <pc:sldMkLst>
          <pc:docMk/>
          <pc:sldMk cId="2125699536" sldId="519"/>
        </pc:sldMkLst>
        <pc:spChg chg="mod">
          <ac:chgData name="Ghada ROSEMBLY" userId="S::ghada.rosembly@niji.fr::ac4a781e-1554-437c-921f-680af9986c83" providerId="AD" clId="Web-{46F99993-E9A0-8643-B603-3432712EEA5E}" dt="2019-12-10T14:39:58.948" v="523" actId="20577"/>
          <ac:spMkLst>
            <pc:docMk/>
            <pc:sldMk cId="2125699536" sldId="519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11:25.034" v="2754" actId="20577"/>
        <pc:sldMkLst>
          <pc:docMk/>
          <pc:sldMk cId="496129600" sldId="522"/>
        </pc:sldMkLst>
        <pc:spChg chg="mod">
          <ac:chgData name="Ghada ROSEMBLY" userId="S::ghada.rosembly@niji.fr::ac4a781e-1554-437c-921f-680af9986c83" providerId="AD" clId="Web-{46F99993-E9A0-8643-B603-3432712EEA5E}" dt="2019-12-10T17:11:25.034" v="2754" actId="20577"/>
          <ac:spMkLst>
            <pc:docMk/>
            <pc:sldMk cId="496129600" sldId="522"/>
            <ac:spMk id="8" creationId="{00000000-0000-0000-0000-000000000000}"/>
          </ac:spMkLst>
        </pc:spChg>
      </pc:sldChg>
      <pc:sldChg chg="modSp ord">
        <pc:chgData name="Ghada ROSEMBLY" userId="S::ghada.rosembly@niji.fr::ac4a781e-1554-437c-921f-680af9986c83" providerId="AD" clId="Web-{46F99993-E9A0-8643-B603-3432712EEA5E}" dt="2019-12-10T17:46:24.379" v="3216" actId="20577"/>
        <pc:sldMkLst>
          <pc:docMk/>
          <pc:sldMk cId="2571686432" sldId="524"/>
        </pc:sldMkLst>
        <pc:spChg chg="mod">
          <ac:chgData name="Ghada ROSEMBLY" userId="S::ghada.rosembly@niji.fr::ac4a781e-1554-437c-921f-680af9986c83" providerId="AD" clId="Web-{46F99993-E9A0-8643-B603-3432712EEA5E}" dt="2019-12-10T17:46:24.379" v="3216" actId="20577"/>
          <ac:spMkLst>
            <pc:docMk/>
            <pc:sldMk cId="2571686432" sldId="524"/>
            <ac:spMk id="5" creationId="{804A5455-C909-4B3E-B410-DDC152C37348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11:35.940" v="2766" actId="20577"/>
        <pc:sldMkLst>
          <pc:docMk/>
          <pc:sldMk cId="4275532737" sldId="526"/>
        </pc:sldMkLst>
        <pc:spChg chg="mod">
          <ac:chgData name="Ghada ROSEMBLY" userId="S::ghada.rosembly@niji.fr::ac4a781e-1554-437c-921f-680af9986c83" providerId="AD" clId="Web-{46F99993-E9A0-8643-B603-3432712EEA5E}" dt="2019-12-10T17:11:35.940" v="2766" actId="20577"/>
          <ac:spMkLst>
            <pc:docMk/>
            <pc:sldMk cId="4275532737" sldId="526"/>
            <ac:spMk id="8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8:03:18.777" v="3592" actId="1076"/>
        <pc:sldMkLst>
          <pc:docMk/>
          <pc:sldMk cId="2917416241" sldId="529"/>
        </pc:sldMkLst>
        <pc:spChg chg="mod">
          <ac:chgData name="Ghada ROSEMBLY" userId="S::ghada.rosembly@niji.fr::ac4a781e-1554-437c-921f-680af9986c83" providerId="AD" clId="Web-{46F99993-E9A0-8643-B603-3432712EEA5E}" dt="2019-12-10T18:03:14.918" v="3590" actId="1076"/>
          <ac:spMkLst>
            <pc:docMk/>
            <pc:sldMk cId="2917416241" sldId="529"/>
            <ac:spMk id="3" creationId="{1E935D54-DC54-4F97-A4CA-ED3118CF8186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2:57.027" v="3560" actId="20577"/>
          <ac:spMkLst>
            <pc:docMk/>
            <pc:sldMk cId="2917416241" sldId="529"/>
            <ac:spMk id="4" creationId="{2ECE76B8-779E-49D5-926A-3BB7948D23C5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3:18.777" v="3592" actId="1076"/>
          <ac:spMkLst>
            <pc:docMk/>
            <pc:sldMk cId="2917416241" sldId="529"/>
            <ac:spMk id="6" creationId="{03F8ED45-B626-4C85-904C-88161A79DF39}"/>
          </ac:spMkLst>
        </pc:spChg>
        <pc:picChg chg="mod">
          <ac:chgData name="Ghada ROSEMBLY" userId="S::ghada.rosembly@niji.fr::ac4a781e-1554-437c-921f-680af9986c83" providerId="AD" clId="Web-{46F99993-E9A0-8643-B603-3432712EEA5E}" dt="2019-12-10T15:54:45.311" v="2090" actId="1076"/>
          <ac:picMkLst>
            <pc:docMk/>
            <pc:sldMk cId="2917416241" sldId="529"/>
            <ac:picMk id="5" creationId="{269F1261-14CD-4063-8053-4BF37D773660}"/>
          </ac:picMkLst>
        </pc:picChg>
      </pc:sldChg>
      <pc:sldChg chg="addSp delSp modSp">
        <pc:chgData name="Ghada ROSEMBLY" userId="S::ghada.rosembly@niji.fr::ac4a781e-1554-437c-921f-680af9986c83" providerId="AD" clId="Web-{46F99993-E9A0-8643-B603-3432712EEA5E}" dt="2019-12-10T18:08:40.249" v="4032" actId="14100"/>
        <pc:sldMkLst>
          <pc:docMk/>
          <pc:sldMk cId="1958342409" sldId="531"/>
        </pc:sldMkLst>
        <pc:spChg chg="mod">
          <ac:chgData name="Ghada ROSEMBLY" userId="S::ghada.rosembly@niji.fr::ac4a781e-1554-437c-921f-680af9986c83" providerId="AD" clId="Web-{46F99993-E9A0-8643-B603-3432712EEA5E}" dt="2019-12-10T18:08:40.249" v="4032" actId="14100"/>
          <ac:spMkLst>
            <pc:docMk/>
            <pc:sldMk cId="1958342409" sldId="531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6:39.951" v="3822" actId="1076"/>
          <ac:spMkLst>
            <pc:docMk/>
            <pc:sldMk cId="1958342409" sldId="531"/>
            <ac:spMk id="4" creationId="{2FA02B1C-C58F-4BD5-8E1D-94F2493C0928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06:27.732" v="3818"/>
          <ac:spMkLst>
            <pc:docMk/>
            <pc:sldMk cId="1958342409" sldId="531"/>
            <ac:spMk id="5" creationId="{935ACB7D-B0F5-4EB8-8F38-8696E4CD41B7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07:50.248" v="3969" actId="14100"/>
          <ac:spMkLst>
            <pc:docMk/>
            <pc:sldMk cId="1958342409" sldId="531"/>
            <ac:spMk id="9" creationId="{D73E0EFF-C5F0-40A3-8746-C92F398F59C0}"/>
          </ac:spMkLst>
        </pc:spChg>
        <pc:picChg chg="mod">
          <ac:chgData name="Ghada ROSEMBLY" userId="S::ghada.rosembly@niji.fr::ac4a781e-1554-437c-921f-680af9986c83" providerId="AD" clId="Web-{46F99993-E9A0-8643-B603-3432712EEA5E}" dt="2019-12-10T18:06:38.951" v="3821" actId="1076"/>
          <ac:picMkLst>
            <pc:docMk/>
            <pc:sldMk cId="1958342409" sldId="531"/>
            <ac:picMk id="2" creationId="{FAD8B205-DCC3-4018-A710-4BC5A2A2BD2D}"/>
          </ac:picMkLst>
        </pc:picChg>
      </pc:sldChg>
      <pc:sldChg chg="delSp">
        <pc:chgData name="Ghada ROSEMBLY" userId="S::ghada.rosembly@niji.fr::ac4a781e-1554-437c-921f-680af9986c83" providerId="AD" clId="Web-{46F99993-E9A0-8643-B603-3432712EEA5E}" dt="2019-12-10T18:50:21.222" v="4303"/>
        <pc:sldMkLst>
          <pc:docMk/>
          <pc:sldMk cId="1148755240" sldId="535"/>
        </pc:sldMkLst>
        <pc:spChg chg="del">
          <ac:chgData name="Ghada ROSEMBLY" userId="S::ghada.rosembly@niji.fr::ac4a781e-1554-437c-921f-680af9986c83" providerId="AD" clId="Web-{46F99993-E9A0-8643-B603-3432712EEA5E}" dt="2019-12-10T18:50:21.222" v="4303"/>
          <ac:spMkLst>
            <pc:docMk/>
            <pc:sldMk cId="1148755240" sldId="535"/>
            <ac:spMk id="12" creationId="{FBF690B9-1931-406E-8D29-DB09C84401C7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8:55:34.329" v="4313" actId="20577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46F99993-E9A0-8643-B603-3432712EEA5E}" dt="2019-12-10T18:55:34.329" v="4313" actId="20577"/>
          <ac:spMkLst>
            <pc:docMk/>
            <pc:sldMk cId="2783018449" sldId="538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46F99993-E9A0-8643-B603-3432712EEA5E}" dt="2019-12-10T17:22:26.774" v="2796" actId="1076"/>
          <ac:picMkLst>
            <pc:docMk/>
            <pc:sldMk cId="2783018449" sldId="538"/>
            <ac:picMk id="4" creationId="{BD759360-A9E5-4C5D-9F6B-E00D86CC348A}"/>
          </ac:picMkLst>
        </pc:picChg>
      </pc:sldChg>
      <pc:sldChg chg="addSp delSp modSp del">
        <pc:chgData name="Ghada ROSEMBLY" userId="S::ghada.rosembly@niji.fr::ac4a781e-1554-437c-921f-680af9986c83" providerId="AD" clId="Web-{46F99993-E9A0-8643-B603-3432712EEA5E}" dt="2019-12-10T14:57:02.346" v="826"/>
        <pc:sldMkLst>
          <pc:docMk/>
          <pc:sldMk cId="2765951440" sldId="551"/>
        </pc:sldMkLst>
        <pc:spChg chg="mod">
          <ac:chgData name="Ghada ROSEMBLY" userId="S::ghada.rosembly@niji.fr::ac4a781e-1554-437c-921f-680af9986c83" providerId="AD" clId="Web-{46F99993-E9A0-8643-B603-3432712EEA5E}" dt="2019-12-10T14:41:51.495" v="609" actId="1076"/>
          <ac:spMkLst>
            <pc:docMk/>
            <pc:sldMk cId="2765951440" sldId="551"/>
            <ac:spMk id="2" creationId="{E3B1BA42-E8AE-4E3D-90B9-260C61BE38C5}"/>
          </ac:spMkLst>
        </pc:spChg>
        <pc:picChg chg="add del mod">
          <ac:chgData name="Ghada ROSEMBLY" userId="S::ghada.rosembly@niji.fr::ac4a781e-1554-437c-921f-680af9986c83" providerId="AD" clId="Web-{46F99993-E9A0-8643-B603-3432712EEA5E}" dt="2019-12-10T14:56:52.612" v="819"/>
          <ac:picMkLst>
            <pc:docMk/>
            <pc:sldMk cId="2765951440" sldId="551"/>
            <ac:picMk id="4" creationId="{00000000-0000-0000-0000-000000000000}"/>
          </ac:picMkLst>
        </pc:picChg>
      </pc:sldChg>
      <pc:sldChg chg="modSp ord">
        <pc:chgData name="Ghada ROSEMBLY" userId="S::ghada.rosembly@niji.fr::ac4a781e-1554-437c-921f-680af9986c83" providerId="AD" clId="Web-{46F99993-E9A0-8643-B603-3432712EEA5E}" dt="2019-12-10T14:58:27.940" v="845" actId="20577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46F99993-E9A0-8643-B603-3432712EEA5E}" dt="2019-12-10T14:58:27.940" v="845" actId="20577"/>
          <ac:spMkLst>
            <pc:docMk/>
            <pc:sldMk cId="1247725427" sldId="552"/>
            <ac:spMk id="4" creationId="{0A6AF427-9538-4C88-A7A3-9A8D68B28EA8}"/>
          </ac:spMkLst>
        </pc:spChg>
        <pc:picChg chg="mod">
          <ac:chgData name="Ghada ROSEMBLY" userId="S::ghada.rosembly@niji.fr::ac4a781e-1554-437c-921f-680af9986c83" providerId="AD" clId="Web-{46F99993-E9A0-8643-B603-3432712EEA5E}" dt="2019-12-10T14:57:59.925" v="828" actId="1076"/>
          <ac:picMkLst>
            <pc:docMk/>
            <pc:sldMk cId="1247725427" sldId="552"/>
            <ac:picMk id="9" creationId="{13CC7AC3-F7A6-410E-B436-5AEEDC203F13}"/>
          </ac:picMkLst>
        </pc:picChg>
      </pc:sldChg>
      <pc:sldChg chg="addSp delSp modSp">
        <pc:chgData name="Ghada ROSEMBLY" userId="S::ghada.rosembly@niji.fr::ac4a781e-1554-437c-921f-680af9986c83" providerId="AD" clId="Web-{46F99993-E9A0-8643-B603-3432712EEA5E}" dt="2019-12-10T18:01:10.214" v="3555" actId="20577"/>
        <pc:sldMkLst>
          <pc:docMk/>
          <pc:sldMk cId="103918538" sldId="576"/>
        </pc:sldMkLst>
        <pc:spChg chg="add del mod">
          <ac:chgData name="Ghada ROSEMBLY" userId="S::ghada.rosembly@niji.fr::ac4a781e-1554-437c-921f-680af9986c83" providerId="AD" clId="Web-{46F99993-E9A0-8643-B603-3432712EEA5E}" dt="2019-12-10T18:00:51.495" v="3541"/>
          <ac:spMkLst>
            <pc:docMk/>
            <pc:sldMk cId="103918538" sldId="576"/>
            <ac:spMk id="2" creationId="{27EE4330-7484-4632-AE8D-68B2C50AA152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1:10.214" v="3555" actId="20577"/>
          <ac:spMkLst>
            <pc:docMk/>
            <pc:sldMk cId="103918538" sldId="576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46F99993-E9A0-8643-B603-3432712EEA5E}" dt="2019-12-10T18:04:19.793" v="3679"/>
        <pc:sldMkLst>
          <pc:docMk/>
          <pc:sldMk cId="2050812499" sldId="577"/>
        </pc:sldMkLst>
        <pc:spChg chg="del">
          <ac:chgData name="Ghada ROSEMBLY" userId="S::ghada.rosembly@niji.fr::ac4a781e-1554-437c-921f-680af9986c83" providerId="AD" clId="Web-{46F99993-E9A0-8643-B603-3432712EEA5E}" dt="2019-12-10T18:04:14.840" v="3678"/>
          <ac:spMkLst>
            <pc:docMk/>
            <pc:sldMk cId="2050812499" sldId="577"/>
            <ac:spMk id="4" creationId="{2ECE76B8-779E-49D5-926A-3BB7948D23C5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04:19.793" v="3679"/>
          <ac:spMkLst>
            <pc:docMk/>
            <pc:sldMk cId="2050812499" sldId="577"/>
            <ac:spMk id="5" creationId="{E567A01B-DB2F-4104-BB17-64FCD08B42AB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4:05.793" v="3676" actId="1076"/>
          <ac:spMkLst>
            <pc:docMk/>
            <pc:sldMk cId="2050812499" sldId="577"/>
            <ac:spMk id="12" creationId="{6D034F83-076C-424A-B84C-4846EF0876D0}"/>
          </ac:spMkLst>
        </pc:spChg>
        <pc:picChg chg="mod">
          <ac:chgData name="Ghada ROSEMBLY" userId="S::ghada.rosembly@niji.fr::ac4a781e-1554-437c-921f-680af9986c83" providerId="AD" clId="Web-{46F99993-E9A0-8643-B603-3432712EEA5E}" dt="2019-12-10T18:04:08.903" v="3677" actId="1076"/>
          <ac:picMkLst>
            <pc:docMk/>
            <pc:sldMk cId="2050812499" sldId="577"/>
            <ac:picMk id="10" creationId="{45557BEC-B47B-4DD6-80CC-018476227A72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0T18:05:37.341" v="3788" actId="14100"/>
        <pc:sldMkLst>
          <pc:docMk/>
          <pc:sldMk cId="4062931870" sldId="578"/>
        </pc:sldMkLst>
        <pc:spChg chg="mod">
          <ac:chgData name="Ghada ROSEMBLY" userId="S::ghada.rosembly@niji.fr::ac4a781e-1554-437c-921f-680af9986c83" providerId="AD" clId="Web-{46F99993-E9A0-8643-B603-3432712EEA5E}" dt="2019-12-10T18:05:37.341" v="3788" actId="14100"/>
          <ac:spMkLst>
            <pc:docMk/>
            <pc:sldMk cId="4062931870" sldId="578"/>
            <ac:spMk id="6" creationId="{AD69A017-1357-4F37-BC41-69FCDE805A79}"/>
          </ac:spMkLst>
        </pc:spChg>
      </pc:sldChg>
      <pc:sldChg chg="modSp ord">
        <pc:chgData name="Ghada ROSEMBLY" userId="S::ghada.rosembly@niji.fr::ac4a781e-1554-437c-921f-680af9986c83" providerId="AD" clId="Web-{46F99993-E9A0-8643-B603-3432712EEA5E}" dt="2019-12-10T17:40:47.782" v="3096" actId="20577"/>
        <pc:sldMkLst>
          <pc:docMk/>
          <pc:sldMk cId="2661394325" sldId="581"/>
        </pc:sldMkLst>
        <pc:spChg chg="mod">
          <ac:chgData name="Ghada ROSEMBLY" userId="S::ghada.rosembly@niji.fr::ac4a781e-1554-437c-921f-680af9986c83" providerId="AD" clId="Web-{46F99993-E9A0-8643-B603-3432712EEA5E}" dt="2019-12-10T17:40:47.782" v="3096" actId="20577"/>
          <ac:spMkLst>
            <pc:docMk/>
            <pc:sldMk cId="2661394325" sldId="581"/>
            <ac:spMk id="2" creationId="{28A9D6B7-358E-414B-8EAF-51A98BFFCA08}"/>
          </ac:spMkLst>
        </pc:spChg>
      </pc:sldChg>
      <pc:sldChg chg="modSp ord">
        <pc:chgData name="Ghada ROSEMBLY" userId="S::ghada.rosembly@niji.fr::ac4a781e-1554-437c-921f-680af9986c83" providerId="AD" clId="Web-{46F99993-E9A0-8643-B603-3432712EEA5E}" dt="2019-12-10T17:40:33.142" v="3094" actId="20577"/>
        <pc:sldMkLst>
          <pc:docMk/>
          <pc:sldMk cId="2815283106" sldId="582"/>
        </pc:sldMkLst>
        <pc:spChg chg="mod">
          <ac:chgData name="Ghada ROSEMBLY" userId="S::ghada.rosembly@niji.fr::ac4a781e-1554-437c-921f-680af9986c83" providerId="AD" clId="Web-{46F99993-E9A0-8643-B603-3432712EEA5E}" dt="2019-12-10T17:40:33.142" v="3094" actId="20577"/>
          <ac:spMkLst>
            <pc:docMk/>
            <pc:sldMk cId="2815283106" sldId="582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46F99993-E9A0-8643-B603-3432712EEA5E}" dt="2019-12-10T16:24:32.168" v="2503" actId="20577"/>
          <ac:spMkLst>
            <pc:docMk/>
            <pc:sldMk cId="2815283106" sldId="582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46F99993-E9A0-8643-B603-3432712EEA5E}" dt="2019-12-10T16:24:49.340" v="2507" actId="1076"/>
          <ac:picMkLst>
            <pc:docMk/>
            <pc:sldMk cId="2815283106" sldId="582"/>
            <ac:picMk id="5" creationId="{00000000-0000-0000-0000-000000000000}"/>
          </ac:picMkLst>
        </pc:picChg>
      </pc:sldChg>
      <pc:sldChg chg="modSp ord">
        <pc:chgData name="Ghada ROSEMBLY" userId="S::ghada.rosembly@niji.fr::ac4a781e-1554-437c-921f-680af9986c83" providerId="AD" clId="Web-{46F99993-E9A0-8643-B603-3432712EEA5E}" dt="2019-12-10T17:40:26.110" v="3093" actId="20577"/>
        <pc:sldMkLst>
          <pc:docMk/>
          <pc:sldMk cId="3761300601" sldId="583"/>
        </pc:sldMkLst>
        <pc:spChg chg="mod">
          <ac:chgData name="Ghada ROSEMBLY" userId="S::ghada.rosembly@niji.fr::ac4a781e-1554-437c-921f-680af9986c83" providerId="AD" clId="Web-{46F99993-E9A0-8643-B603-3432712EEA5E}" dt="2019-12-10T17:40:26.110" v="3093" actId="20577"/>
          <ac:spMkLst>
            <pc:docMk/>
            <pc:sldMk cId="3761300601" sldId="583"/>
            <ac:spMk id="2" creationId="{28A9D6B7-358E-414B-8EAF-51A98BFFCA08}"/>
          </ac:spMkLst>
        </pc:spChg>
      </pc:sldChg>
      <pc:sldChg chg="modSp ord">
        <pc:chgData name="Ghada ROSEMBLY" userId="S::ghada.rosembly@niji.fr::ac4a781e-1554-437c-921f-680af9986c83" providerId="AD" clId="Web-{46F99993-E9A0-8643-B603-3432712EEA5E}" dt="2019-12-10T17:40:19.720" v="3090" actId="20577"/>
        <pc:sldMkLst>
          <pc:docMk/>
          <pc:sldMk cId="2819743637" sldId="584"/>
        </pc:sldMkLst>
        <pc:spChg chg="mod">
          <ac:chgData name="Ghada ROSEMBLY" userId="S::ghada.rosembly@niji.fr::ac4a781e-1554-437c-921f-680af9986c83" providerId="AD" clId="Web-{46F99993-E9A0-8643-B603-3432712EEA5E}" dt="2019-12-10T17:40:19.720" v="3090" actId="20577"/>
          <ac:spMkLst>
            <pc:docMk/>
            <pc:sldMk cId="2819743637" sldId="584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46F99993-E9A0-8643-B603-3432712EEA5E}" dt="2019-12-10T16:23:33.137" v="2465" actId="20577"/>
          <ac:spMkLst>
            <pc:docMk/>
            <pc:sldMk cId="2819743637" sldId="584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46F99993-E9A0-8643-B603-3432712EEA5E}" dt="2019-12-10T16:23:21.168" v="2456" actId="1076"/>
          <ac:picMkLst>
            <pc:docMk/>
            <pc:sldMk cId="2819743637" sldId="584"/>
            <ac:picMk id="5" creationId="{00000000-0000-0000-0000-000000000000}"/>
          </ac:picMkLst>
        </pc:picChg>
      </pc:sldChg>
      <pc:sldChg chg="modSp ord">
        <pc:chgData name="Ghada ROSEMBLY" userId="S::ghada.rosembly@niji.fr::ac4a781e-1554-437c-921f-680af9986c83" providerId="AD" clId="Web-{46F99993-E9A0-8643-B603-3432712EEA5E}" dt="2019-12-10T17:40:04.094" v="3087" actId="20577"/>
        <pc:sldMkLst>
          <pc:docMk/>
          <pc:sldMk cId="2474321849" sldId="585"/>
        </pc:sldMkLst>
        <pc:spChg chg="mod">
          <ac:chgData name="Ghada ROSEMBLY" userId="S::ghada.rosembly@niji.fr::ac4a781e-1554-437c-921f-680af9986c83" providerId="AD" clId="Web-{46F99993-E9A0-8643-B603-3432712EEA5E}" dt="2019-12-10T17:40:04.094" v="3087" actId="20577"/>
          <ac:spMkLst>
            <pc:docMk/>
            <pc:sldMk cId="2474321849" sldId="585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46F99993-E9A0-8643-B603-3432712EEA5E}" dt="2019-12-10T17:38:21.687" v="2969" actId="20577"/>
          <ac:spMkLst>
            <pc:docMk/>
            <pc:sldMk cId="2474321849" sldId="585"/>
            <ac:spMk id="3" creationId="{14B9EF9B-EDB3-4256-9936-89F726602427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57:38.884" v="3410" actId="20577"/>
        <pc:sldMkLst>
          <pc:docMk/>
          <pc:sldMk cId="3906056780" sldId="586"/>
        </pc:sldMkLst>
        <pc:spChg chg="mod">
          <ac:chgData name="Ghada ROSEMBLY" userId="S::ghada.rosembly@niji.fr::ac4a781e-1554-437c-921f-680af9986c83" providerId="AD" clId="Web-{46F99993-E9A0-8643-B603-3432712EEA5E}" dt="2019-12-10T17:57:38.884" v="3410" actId="20577"/>
          <ac:spMkLst>
            <pc:docMk/>
            <pc:sldMk cId="3906056780" sldId="586"/>
            <ac:spMk id="2" creationId="{28A9D6B7-358E-414B-8EAF-51A98BFFCA08}"/>
          </ac:spMkLst>
        </pc:spChg>
      </pc:sldChg>
      <pc:sldChg chg="addSp delSp modSp">
        <pc:chgData name="Ghada ROSEMBLY" userId="S::ghada.rosembly@niji.fr::ac4a781e-1554-437c-921f-680af9986c83" providerId="AD" clId="Web-{46F99993-E9A0-8643-B603-3432712EEA5E}" dt="2019-12-10T17:58:03.447" v="3418" actId="20577"/>
        <pc:sldMkLst>
          <pc:docMk/>
          <pc:sldMk cId="2112499525" sldId="587"/>
        </pc:sldMkLst>
        <pc:spChg chg="del mod">
          <ac:chgData name="Ghada ROSEMBLY" userId="S::ghada.rosembly@niji.fr::ac4a781e-1554-437c-921f-680af9986c83" providerId="AD" clId="Web-{46F99993-E9A0-8643-B603-3432712EEA5E}" dt="2019-12-10T17:43:21.409" v="3162"/>
          <ac:spMkLst>
            <pc:docMk/>
            <pc:sldMk cId="2112499525" sldId="587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46F99993-E9A0-8643-B603-3432712EEA5E}" dt="2019-12-10T17:45:41.613" v="3198" actId="20577"/>
          <ac:spMkLst>
            <pc:docMk/>
            <pc:sldMk cId="2112499525" sldId="587"/>
            <ac:spMk id="3" creationId="{00000000-0000-0000-0000-000000000000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3:30.206" v="3163"/>
          <ac:spMkLst>
            <pc:docMk/>
            <pc:sldMk cId="2112499525" sldId="587"/>
            <ac:spMk id="6" creationId="{B1EB8588-1B2B-4769-B9A7-ECCA08A3309B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3:46.721" v="3168"/>
          <ac:spMkLst>
            <pc:docMk/>
            <pc:sldMk cId="2112499525" sldId="587"/>
            <ac:spMk id="7" creationId="{02961346-193F-4CAC-82C3-A11AEC1A7636}"/>
          </ac:spMkLst>
        </pc:spChg>
        <pc:spChg chg="add">
          <ac:chgData name="Ghada ROSEMBLY" userId="S::ghada.rosembly@niji.fr::ac4a781e-1554-437c-921f-680af9986c83" providerId="AD" clId="Web-{46F99993-E9A0-8643-B603-3432712EEA5E}" dt="2019-12-10T17:43:47.003" v="3169"/>
          <ac:spMkLst>
            <pc:docMk/>
            <pc:sldMk cId="2112499525" sldId="587"/>
            <ac:spMk id="9" creationId="{EA9A2289-CA08-4ED4-BC78-1E63CDDC33EE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44:02.128" v="3171" actId="1076"/>
          <ac:spMkLst>
            <pc:docMk/>
            <pc:sldMk cId="2112499525" sldId="587"/>
            <ac:spMk id="11" creationId="{82C938A0-2C84-4805-8582-435CF80D5A4D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8:03.447" v="3418" actId="20577"/>
          <ac:spMkLst>
            <pc:docMk/>
            <pc:sldMk cId="2112499525" sldId="587"/>
            <ac:spMk id="13" creationId="{2BDC7D1C-D488-4DF7-8FE9-763D8145C28B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42:22.502" v="3124" actId="20577"/>
        <pc:sldMkLst>
          <pc:docMk/>
          <pc:sldMk cId="89386591" sldId="590"/>
        </pc:sldMkLst>
        <pc:spChg chg="mod">
          <ac:chgData name="Ghada ROSEMBLY" userId="S::ghada.rosembly@niji.fr::ac4a781e-1554-437c-921f-680af9986c83" providerId="AD" clId="Web-{46F99993-E9A0-8643-B603-3432712EEA5E}" dt="2019-12-10T17:42:22.502" v="3124" actId="20577"/>
          <ac:spMkLst>
            <pc:docMk/>
            <pc:sldMk cId="89386591" sldId="590"/>
            <ac:spMk id="2" creationId="{28A9D6B7-358E-414B-8EAF-51A98BFFCA08}"/>
          </ac:spMkLst>
        </pc:spChg>
      </pc:sldChg>
      <pc:sldChg chg="addSp delSp modSp">
        <pc:chgData name="Ghada ROSEMBLY" userId="S::ghada.rosembly@niji.fr::ac4a781e-1554-437c-921f-680af9986c83" providerId="AD" clId="Web-{46F99993-E9A0-8643-B603-3432712EEA5E}" dt="2019-12-10T17:54:48.023" v="3315" actId="14100"/>
        <pc:sldMkLst>
          <pc:docMk/>
          <pc:sldMk cId="3695747669" sldId="591"/>
        </pc:sldMkLst>
        <pc:spChg chg="mod">
          <ac:chgData name="Ghada ROSEMBLY" userId="S::ghada.rosembly@niji.fr::ac4a781e-1554-437c-921f-680af9986c83" providerId="AD" clId="Web-{46F99993-E9A0-8643-B603-3432712EEA5E}" dt="2019-12-10T17:54:09.695" v="3305" actId="20577"/>
          <ac:spMkLst>
            <pc:docMk/>
            <pc:sldMk cId="3695747669" sldId="591"/>
            <ac:spMk id="3" creationId="{14B9EF9B-EDB3-4256-9936-89F726602427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7:54:26.008" v="3310"/>
          <ac:spMkLst>
            <pc:docMk/>
            <pc:sldMk cId="3695747669" sldId="591"/>
            <ac:spMk id="9" creationId="{92E03020-EA2D-4C03-9301-BB35C3E1AE11}"/>
          </ac:spMkLst>
        </pc:spChg>
        <pc:picChg chg="add mod">
          <ac:chgData name="Ghada ROSEMBLY" userId="S::ghada.rosembly@niji.fr::ac4a781e-1554-437c-921f-680af9986c83" providerId="AD" clId="Web-{46F99993-E9A0-8643-B603-3432712EEA5E}" dt="2019-12-10T17:53:09.569" v="3291" actId="1076"/>
          <ac:picMkLst>
            <pc:docMk/>
            <pc:sldMk cId="3695747669" sldId="591"/>
            <ac:picMk id="4" creationId="{C4AA3E8E-B0CE-4101-8E45-B191E516528A}"/>
          </ac:picMkLst>
        </pc:picChg>
        <pc:picChg chg="mod">
          <ac:chgData name="Ghada ROSEMBLY" userId="S::ghada.rosembly@niji.fr::ac4a781e-1554-437c-921f-680af9986c83" providerId="AD" clId="Web-{46F99993-E9A0-8643-B603-3432712EEA5E}" dt="2019-12-10T17:52:59.663" v="3289" actId="1076"/>
          <ac:picMkLst>
            <pc:docMk/>
            <pc:sldMk cId="3695747669" sldId="591"/>
            <ac:picMk id="11" creationId="{D076EB0C-1796-4949-A91C-F04FE37DD576}"/>
          </ac:picMkLst>
        </pc:picChg>
        <pc:cxnChg chg="add mod">
          <ac:chgData name="Ghada ROSEMBLY" userId="S::ghada.rosembly@niji.fr::ac4a781e-1554-437c-921f-680af9986c83" providerId="AD" clId="Web-{46F99993-E9A0-8643-B603-3432712EEA5E}" dt="2019-12-10T17:54:48.023" v="3315" actId="14100"/>
          <ac:cxnSpMkLst>
            <pc:docMk/>
            <pc:sldMk cId="3695747669" sldId="591"/>
            <ac:cxnSpMk id="7" creationId="{1706E45B-E639-41A1-A0D7-2F746B99AA1C}"/>
          </ac:cxnSpMkLst>
        </pc:cxnChg>
        <pc:cxnChg chg="add mod">
          <ac:chgData name="Ghada ROSEMBLY" userId="S::ghada.rosembly@niji.fr::ac4a781e-1554-437c-921f-680af9986c83" providerId="AD" clId="Web-{46F99993-E9A0-8643-B603-3432712EEA5E}" dt="2019-12-10T17:54:13.757" v="3308" actId="14100"/>
          <ac:cxnSpMkLst>
            <pc:docMk/>
            <pc:sldMk cId="3695747669" sldId="591"/>
            <ac:cxnSpMk id="8" creationId="{342353DB-C51D-498C-A5BD-01946F0DB6B0}"/>
          </ac:cxnSpMkLst>
        </pc:cxnChg>
        <pc:cxnChg chg="add mod">
          <ac:chgData name="Ghada ROSEMBLY" userId="S::ghada.rosembly@niji.fr::ac4a781e-1554-437c-921f-680af9986c83" providerId="AD" clId="Web-{46F99993-E9A0-8643-B603-3432712EEA5E}" dt="2019-12-10T17:54:33.461" v="3313" actId="14100"/>
          <ac:cxnSpMkLst>
            <pc:docMk/>
            <pc:sldMk cId="3695747669" sldId="591"/>
            <ac:cxnSpMk id="12" creationId="{86595F42-CD46-4F3D-8F4B-6616BF9B4619}"/>
          </ac:cxnSpMkLst>
        </pc:cxnChg>
      </pc:sldChg>
      <pc:sldChg chg="modSp">
        <pc:chgData name="Ghada ROSEMBLY" userId="S::ghada.rosembly@niji.fr::ac4a781e-1554-437c-921f-680af9986c83" providerId="AD" clId="Web-{46F99993-E9A0-8643-B603-3432712EEA5E}" dt="2019-12-10T17:20:01.413" v="2769" actId="20577"/>
        <pc:sldMkLst>
          <pc:docMk/>
          <pc:sldMk cId="310312589" sldId="592"/>
        </pc:sldMkLst>
        <pc:spChg chg="mod">
          <ac:chgData name="Ghada ROSEMBLY" userId="S::ghada.rosembly@niji.fr::ac4a781e-1554-437c-921f-680af9986c83" providerId="AD" clId="Web-{46F99993-E9A0-8643-B603-3432712EEA5E}" dt="2019-12-10T17:20:01.413" v="2769" actId="20577"/>
          <ac:spMkLst>
            <pc:docMk/>
            <pc:sldMk cId="310312589" sldId="592"/>
            <ac:spMk id="2" creationId="{42C33E64-8321-4AEC-AEFD-BA592670B6B3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8:09:20.061" v="4042" actId="20577"/>
        <pc:sldMkLst>
          <pc:docMk/>
          <pc:sldMk cId="2195421332" sldId="593"/>
        </pc:sldMkLst>
        <pc:spChg chg="mod">
          <ac:chgData name="Ghada ROSEMBLY" userId="S::ghada.rosembly@niji.fr::ac4a781e-1554-437c-921f-680af9986c83" providerId="AD" clId="Web-{46F99993-E9A0-8643-B603-3432712EEA5E}" dt="2019-12-10T18:09:20.061" v="4042" actId="20577"/>
          <ac:spMkLst>
            <pc:docMk/>
            <pc:sldMk cId="2195421332" sldId="593"/>
            <ac:spMk id="12" creationId="{8178E0DC-8B5E-479B-9F51-9D095C07C19F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8:58:00.562" v="4315" actId="1076"/>
        <pc:sldMkLst>
          <pc:docMk/>
          <pc:sldMk cId="1026439680" sldId="596"/>
        </pc:sldMkLst>
        <pc:picChg chg="mod">
          <ac:chgData name="Ghada ROSEMBLY" userId="S::ghada.rosembly@niji.fr::ac4a781e-1554-437c-921f-680af9986c83" providerId="AD" clId="Web-{46F99993-E9A0-8643-B603-3432712EEA5E}" dt="2019-12-10T18:58:00.562" v="4315" actId="1076"/>
          <ac:picMkLst>
            <pc:docMk/>
            <pc:sldMk cId="1026439680" sldId="596"/>
            <ac:picMk id="6" creationId="{EEEA9335-1F70-434E-9892-27D5BE1C1ABD}"/>
          </ac:picMkLst>
        </pc:picChg>
      </pc:sldChg>
      <pc:sldChg chg="ord">
        <pc:chgData name="Ghada ROSEMBLY" userId="S::ghada.rosembly@niji.fr::ac4a781e-1554-437c-921f-680af9986c83" providerId="AD" clId="Web-{46F99993-E9A0-8643-B603-3432712EEA5E}" dt="2019-12-10T18:17:05.612" v="4174"/>
        <pc:sldMkLst>
          <pc:docMk/>
          <pc:sldMk cId="2476739174" sldId="599"/>
        </pc:sldMkLst>
      </pc:sldChg>
      <pc:sldChg chg="modSp">
        <pc:chgData name="Ghada ROSEMBLY" userId="S::ghada.rosembly@niji.fr::ac4a781e-1554-437c-921f-680af9986c83" providerId="AD" clId="Web-{46F99993-E9A0-8643-B603-3432712EEA5E}" dt="2019-12-10T19:03:50.590" v="4318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46F99993-E9A0-8643-B603-3432712EEA5E}" dt="2019-12-10T19:03:50.590" v="4318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ord">
        <pc:chgData name="Ghada ROSEMBLY" userId="S::ghada.rosembly@niji.fr::ac4a781e-1554-437c-921f-680af9986c83" providerId="AD" clId="Web-{46F99993-E9A0-8643-B603-3432712EEA5E}" dt="2019-12-10T15:34:08.801" v="1804"/>
        <pc:sldMkLst>
          <pc:docMk/>
          <pc:sldMk cId="2926709035" sldId="607"/>
        </pc:sldMkLst>
      </pc:sldChg>
      <pc:sldChg chg="addSp delSp modSp">
        <pc:chgData name="Ghada ROSEMBLY" userId="S::ghada.rosembly@niji.fr::ac4a781e-1554-437c-921f-680af9986c83" providerId="AD" clId="Web-{46F99993-E9A0-8643-B603-3432712EEA5E}" dt="2019-12-10T18:00:18.838" v="3473" actId="20577"/>
        <pc:sldMkLst>
          <pc:docMk/>
          <pc:sldMk cId="4134547903" sldId="630"/>
        </pc:sldMkLst>
        <pc:spChg chg="mod">
          <ac:chgData name="Ghada ROSEMBLY" userId="S::ghada.rosembly@niji.fr::ac4a781e-1554-437c-921f-680af9986c83" providerId="AD" clId="Web-{46F99993-E9A0-8643-B603-3432712EEA5E}" dt="2019-12-10T18:00:18.838" v="3473" actId="20577"/>
          <ac:spMkLst>
            <pc:docMk/>
            <pc:sldMk cId="4134547903" sldId="630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46F99993-E9A0-8643-B603-3432712EEA5E}" dt="2019-12-10T17:06:37.719" v="2722" actId="20577"/>
          <ac:spMkLst>
            <pc:docMk/>
            <pc:sldMk cId="4134547903" sldId="630"/>
            <ac:spMk id="9" creationId="{9809FD77-C40B-4FEA-BE03-DE98BACE677F}"/>
          </ac:spMkLst>
        </pc:spChg>
        <pc:spChg chg="mod">
          <ac:chgData name="Ghada ROSEMBLY" userId="S::ghada.rosembly@niji.fr::ac4a781e-1554-437c-921f-680af9986c83" providerId="AD" clId="Web-{46F99993-E9A0-8643-B603-3432712EEA5E}" dt="2019-12-10T17:44:57.206" v="3184" actId="1076"/>
          <ac:spMkLst>
            <pc:docMk/>
            <pc:sldMk cId="4134547903" sldId="630"/>
            <ac:spMk id="10" creationId="{39191422-7278-4F20-A4C1-D726B1D9DB22}"/>
          </ac:spMkLst>
        </pc:spChg>
        <pc:picChg chg="add del">
          <ac:chgData name="Ghada ROSEMBLY" userId="S::ghada.rosembly@niji.fr::ac4a781e-1554-437c-921f-680af9986c83" providerId="AD" clId="Web-{46F99993-E9A0-8643-B603-3432712EEA5E}" dt="2019-12-10T16:20:22.557" v="2336"/>
          <ac:picMkLst>
            <pc:docMk/>
            <pc:sldMk cId="4134547903" sldId="630"/>
            <ac:picMk id="5" creationId="{449B6A4C-5578-46F9-B4C9-31920D7F54E7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6:20:25.041" v="2337"/>
          <ac:picMkLst>
            <pc:docMk/>
            <pc:sldMk cId="4134547903" sldId="630"/>
            <ac:picMk id="6" creationId="{D4761F22-6AB6-40C5-B074-19CD0A60EF1F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6:20:20.838" v="2334"/>
          <ac:picMkLst>
            <pc:docMk/>
            <pc:sldMk cId="4134547903" sldId="630"/>
            <ac:picMk id="8" creationId="{C6945DBC-3734-4939-8DAC-173F9280D9CE}"/>
          </ac:picMkLst>
        </pc:picChg>
      </pc:sldChg>
      <pc:sldChg chg="addSp delSp modSp">
        <pc:chgData name="Ghada ROSEMBLY" userId="S::ghada.rosembly@niji.fr::ac4a781e-1554-437c-921f-680af9986c83" providerId="AD" clId="Web-{46F99993-E9A0-8643-B603-3432712EEA5E}" dt="2019-12-10T16:43:17.162" v="2611" actId="20577"/>
        <pc:sldMkLst>
          <pc:docMk/>
          <pc:sldMk cId="3606789879" sldId="672"/>
        </pc:sldMkLst>
        <pc:spChg chg="add del mod">
          <ac:chgData name="Ghada ROSEMBLY" userId="S::ghada.rosembly@niji.fr::ac4a781e-1554-437c-921f-680af9986c83" providerId="AD" clId="Web-{46F99993-E9A0-8643-B603-3432712EEA5E}" dt="2019-12-10T15:11:48.790" v="1049"/>
          <ac:spMkLst>
            <pc:docMk/>
            <pc:sldMk cId="3606789879" sldId="672"/>
            <ac:spMk id="2" creationId="{F40E1BBC-580B-4355-A608-0D054A043D2C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6:43:17.162" v="2611" actId="20577"/>
          <ac:spMkLst>
            <pc:docMk/>
            <pc:sldMk cId="3606789879" sldId="672"/>
            <ac:spMk id="3" creationId="{5245134B-C34E-44A6-8D1C-839EB4B4C115}"/>
          </ac:spMkLst>
        </pc:spChg>
        <pc:spChg chg="mod">
          <ac:chgData name="Ghada ROSEMBLY" userId="S::ghada.rosembly@niji.fr::ac4a781e-1554-437c-921f-680af9986c83" providerId="AD" clId="Web-{46F99993-E9A0-8643-B603-3432712EEA5E}" dt="2019-12-10T15:26:24.125" v="1397" actId="20577"/>
          <ac:spMkLst>
            <pc:docMk/>
            <pc:sldMk cId="3606789879" sldId="672"/>
            <ac:spMk id="4" creationId="{0A6AF427-9538-4C88-A7A3-9A8D68B28EA8}"/>
          </ac:spMkLst>
        </pc:spChg>
        <pc:spChg chg="mod">
          <ac:chgData name="Ghada ROSEMBLY" userId="S::ghada.rosembly@niji.fr::ac4a781e-1554-437c-921f-680af9986c83" providerId="AD" clId="Web-{46F99993-E9A0-8643-B603-3432712EEA5E}" dt="2019-12-10T16:43:14.099" v="2604" actId="20577"/>
          <ac:spMkLst>
            <pc:docMk/>
            <pc:sldMk cId="3606789879" sldId="672"/>
            <ac:spMk id="5" creationId="{D3F2C776-6830-427C-AB40-A05F70ED9DDD}"/>
          </ac:spMkLst>
        </pc:spChg>
      </pc:sldChg>
      <pc:sldChg chg="modSp ord">
        <pc:chgData name="Ghada ROSEMBLY" userId="S::ghada.rosembly@niji.fr::ac4a781e-1554-437c-921f-680af9986c83" providerId="AD" clId="Web-{46F99993-E9A0-8643-B603-3432712EEA5E}" dt="2019-12-10T15:33:49.535" v="1802" actId="20577"/>
        <pc:sldMkLst>
          <pc:docMk/>
          <pc:sldMk cId="2679782058" sldId="673"/>
        </pc:sldMkLst>
        <pc:spChg chg="mod">
          <ac:chgData name="Ghada ROSEMBLY" userId="S::ghada.rosembly@niji.fr::ac4a781e-1554-437c-921f-680af9986c83" providerId="AD" clId="Web-{46F99993-E9A0-8643-B603-3432712EEA5E}" dt="2019-12-10T15:33:49.535" v="1802" actId="20577"/>
          <ac:spMkLst>
            <pc:docMk/>
            <pc:sldMk cId="2679782058" sldId="673"/>
            <ac:spMk id="2" creationId="{C9B52974-47E0-4E14-BBEF-453DE7D7CDD3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42:14.502" v="3123" actId="14100"/>
        <pc:sldMkLst>
          <pc:docMk/>
          <pc:sldMk cId="2535109480" sldId="676"/>
        </pc:sldMkLst>
        <pc:spChg chg="mod">
          <ac:chgData name="Ghada ROSEMBLY" userId="S::ghada.rosembly@niji.fr::ac4a781e-1554-437c-921f-680af9986c83" providerId="AD" clId="Web-{46F99993-E9A0-8643-B603-3432712EEA5E}" dt="2019-12-10T17:42:10.877" v="3120" actId="20577"/>
          <ac:spMkLst>
            <pc:docMk/>
            <pc:sldMk cId="2535109480" sldId="676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46F99993-E9A0-8643-B603-3432712EEA5E}" dt="2019-12-10T17:42:14.502" v="3123" actId="14100"/>
          <ac:picMkLst>
            <pc:docMk/>
            <pc:sldMk cId="2535109480" sldId="676"/>
            <ac:picMk id="8" creationId="{D7031AEE-D801-4B71-9EB1-8CF7AAC3449C}"/>
          </ac:picMkLst>
        </pc:picChg>
      </pc:sldChg>
      <pc:sldChg chg="addSp modSp add del replId">
        <pc:chgData name="Ghada ROSEMBLY" userId="S::ghada.rosembly@niji.fr::ac4a781e-1554-437c-921f-680af9986c83" providerId="AD" clId="Web-{46F99993-E9A0-8643-B603-3432712EEA5E}" dt="2019-12-10T15:31:13.800" v="1732"/>
        <pc:sldMkLst>
          <pc:docMk/>
          <pc:sldMk cId="2421604521" sldId="690"/>
        </pc:sldMkLst>
        <pc:spChg chg="add mod">
          <ac:chgData name="Ghada ROSEMBLY" userId="S::ghada.rosembly@niji.fr::ac4a781e-1554-437c-921f-680af9986c83" providerId="AD" clId="Web-{46F99993-E9A0-8643-B603-3432712EEA5E}" dt="2019-12-10T14:17:48.578" v="335" actId="20577"/>
          <ac:spMkLst>
            <pc:docMk/>
            <pc:sldMk cId="2421604521" sldId="690"/>
            <ac:spMk id="2" creationId="{A3F6AD5B-B1DE-4AB6-9C1E-CFD6F6077EE5}"/>
          </ac:spMkLst>
        </pc:spChg>
      </pc:sldChg>
      <pc:sldChg chg="addSp delSp modSp add ord replId">
        <pc:chgData name="Ghada ROSEMBLY" userId="S::ghada.rosembly@niji.fr::ac4a781e-1554-437c-921f-680af9986c83" providerId="AD" clId="Web-{46F99993-E9A0-8643-B603-3432712EEA5E}" dt="2019-12-10T15:56:00.218" v="2116" actId="1076"/>
        <pc:sldMkLst>
          <pc:docMk/>
          <pc:sldMk cId="2225055868" sldId="691"/>
        </pc:sldMkLst>
        <pc:spChg chg="mod">
          <ac:chgData name="Ghada ROSEMBLY" userId="S::ghada.rosembly@niji.fr::ac4a781e-1554-437c-921f-680af9986c83" providerId="AD" clId="Web-{46F99993-E9A0-8643-B603-3432712EEA5E}" dt="2019-12-10T15:36:42.958" v="1839" actId="20577"/>
          <ac:spMkLst>
            <pc:docMk/>
            <pc:sldMk cId="2225055868" sldId="691"/>
            <ac:spMk id="4" creationId="{0A6AF427-9538-4C88-A7A3-9A8D68B28EA8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5:36:26.146" v="1817"/>
          <ac:spMkLst>
            <pc:docMk/>
            <pc:sldMk cId="2225055868" sldId="691"/>
            <ac:spMk id="5" creationId="{D3F2C776-6830-427C-AB40-A05F70ED9DDD}"/>
          </ac:spMkLst>
        </pc:spChg>
        <pc:spChg chg="mod">
          <ac:chgData name="Ghada ROSEMBLY" userId="S::ghada.rosembly@niji.fr::ac4a781e-1554-437c-921f-680af9986c83" providerId="AD" clId="Web-{46F99993-E9A0-8643-B603-3432712EEA5E}" dt="2019-12-10T15:36:52.240" v="1843" actId="20577"/>
          <ac:spMkLst>
            <pc:docMk/>
            <pc:sldMk cId="2225055868" sldId="691"/>
            <ac:spMk id="7" creationId="{18393FCA-4CCD-4AAB-85B5-03A892FBE242}"/>
          </ac:spMkLst>
        </pc:spChg>
        <pc:picChg chg="add del mod">
          <ac:chgData name="Ghada ROSEMBLY" userId="S::ghada.rosembly@niji.fr::ac4a781e-1554-437c-921f-680af9986c83" providerId="AD" clId="Web-{46F99993-E9A0-8643-B603-3432712EEA5E}" dt="2019-12-10T15:36:01.567" v="1811"/>
          <ac:picMkLst>
            <pc:docMk/>
            <pc:sldMk cId="2225055868" sldId="691"/>
            <ac:picMk id="2" creationId="{D606F9A4-EA6B-436A-8EC7-2B12DFC11E05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5:55:56.749" v="2115" actId="688"/>
          <ac:picMkLst>
            <pc:docMk/>
            <pc:sldMk cId="2225055868" sldId="691"/>
            <ac:picMk id="6" creationId="{2C517EFA-14FA-4C41-AF51-DF4A67CD71ED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4:19:43.282" v="337"/>
          <ac:picMkLst>
            <pc:docMk/>
            <pc:sldMk cId="2225055868" sldId="691"/>
            <ac:picMk id="9" creationId="{CF397BFA-E64F-4637-B5D2-839A623E6877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5:56:00.218" v="2116" actId="1076"/>
          <ac:picMkLst>
            <pc:docMk/>
            <pc:sldMk cId="2225055868" sldId="691"/>
            <ac:picMk id="11" creationId="{984B2CCA-88BB-45EA-86C7-4368D390A756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5:55:31.249" v="2107"/>
          <ac:picMkLst>
            <pc:docMk/>
            <pc:sldMk cId="2225055868" sldId="691"/>
            <ac:picMk id="13" creationId="{68CE9908-5350-4DBA-8CAB-442E5DB0BCE9}"/>
          </ac:picMkLst>
        </pc:picChg>
      </pc:sldChg>
      <pc:sldChg chg="addSp delSp modSp add ord replId">
        <pc:chgData name="Ghada ROSEMBLY" userId="S::ghada.rosembly@niji.fr::ac4a781e-1554-437c-921f-680af9986c83" providerId="AD" clId="Web-{46F99993-E9A0-8643-B603-3432712EEA5E}" dt="2019-12-10T14:55:15.173" v="799"/>
        <pc:sldMkLst>
          <pc:docMk/>
          <pc:sldMk cId="3349877418" sldId="692"/>
        </pc:sldMkLst>
        <pc:spChg chg="mod">
          <ac:chgData name="Ghada ROSEMBLY" userId="S::ghada.rosembly@niji.fr::ac4a781e-1554-437c-921f-680af9986c83" providerId="AD" clId="Web-{46F99993-E9A0-8643-B603-3432712EEA5E}" dt="2019-12-10T14:46:04.216" v="642" actId="14100"/>
          <ac:spMkLst>
            <pc:docMk/>
            <pc:sldMk cId="3349877418" sldId="692"/>
            <ac:spMk id="2" creationId="{19EAC902-3390-47BA-850B-44AC33CBD6F2}"/>
          </ac:spMkLst>
        </pc:spChg>
        <pc:spChg chg="mod">
          <ac:chgData name="Ghada ROSEMBLY" userId="S::ghada.rosembly@niji.fr::ac4a781e-1554-437c-921f-680af9986c83" providerId="AD" clId="Web-{46F99993-E9A0-8643-B603-3432712EEA5E}" dt="2019-12-10T14:55:15.033" v="798" actId="1076"/>
          <ac:spMkLst>
            <pc:docMk/>
            <pc:sldMk cId="3349877418" sldId="692"/>
            <ac:spMk id="3" creationId="{87EE50F0-C506-4D98-BE49-DCCDD8E7A22D}"/>
          </ac:spMkLst>
        </pc:spChg>
        <pc:picChg chg="add mod">
          <ac:chgData name="Ghada ROSEMBLY" userId="S::ghada.rosembly@niji.fr::ac4a781e-1554-437c-921f-680af9986c83" providerId="AD" clId="Web-{46F99993-E9A0-8643-B603-3432712EEA5E}" dt="2019-12-10T14:55:15.173" v="799"/>
          <ac:picMkLst>
            <pc:docMk/>
            <pc:sldMk cId="3349877418" sldId="692"/>
            <ac:picMk id="4" creationId="{42CBA489-0034-47D8-9B82-7029F53770E8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4:45:28.356" v="614"/>
          <ac:picMkLst>
            <pc:docMk/>
            <pc:sldMk cId="3349877418" sldId="692"/>
            <ac:picMk id="5" creationId="{49DECEE1-778E-41F3-8023-561308D88AE7}"/>
          </ac:picMkLst>
        </pc:picChg>
      </pc:sldChg>
      <pc:sldChg chg="modSp add replId">
        <pc:chgData name="Ghada ROSEMBLY" userId="S::ghada.rosembly@niji.fr::ac4a781e-1554-437c-921f-680af9986c83" providerId="AD" clId="Web-{46F99993-E9A0-8643-B603-3432712EEA5E}" dt="2019-12-10T14:56:11.986" v="817" actId="20577"/>
        <pc:sldMkLst>
          <pc:docMk/>
          <pc:sldMk cId="1084058461" sldId="693"/>
        </pc:sldMkLst>
        <pc:spChg chg="mod">
          <ac:chgData name="Ghada ROSEMBLY" userId="S::ghada.rosembly@niji.fr::ac4a781e-1554-437c-921f-680af9986c83" providerId="AD" clId="Web-{46F99993-E9A0-8643-B603-3432712EEA5E}" dt="2019-12-10T14:56:11.986" v="817" actId="20577"/>
          <ac:spMkLst>
            <pc:docMk/>
            <pc:sldMk cId="1084058461" sldId="693"/>
            <ac:spMk id="6" creationId="{0DC6EF47-F0BD-4BEC-A15D-CD4BAFE51496}"/>
          </ac:spMkLst>
        </pc:spChg>
        <pc:picChg chg="mod">
          <ac:chgData name="Ghada ROSEMBLY" userId="S::ghada.rosembly@niji.fr::ac4a781e-1554-437c-921f-680af9986c83" providerId="AD" clId="Web-{46F99993-E9A0-8643-B603-3432712EEA5E}" dt="2019-12-10T14:55:44.611" v="804" actId="14100"/>
          <ac:picMkLst>
            <pc:docMk/>
            <pc:sldMk cId="1084058461" sldId="693"/>
            <ac:picMk id="4" creationId="{A78A0BC1-C37D-416D-A64B-7C75E0778786}"/>
          </ac:picMkLst>
        </pc:picChg>
      </pc:sldChg>
      <pc:sldChg chg="add del replId">
        <pc:chgData name="Ghada ROSEMBLY" userId="S::ghada.rosembly@niji.fr::ac4a781e-1554-437c-921f-680af9986c83" providerId="AD" clId="Web-{46F99993-E9A0-8643-B603-3432712EEA5E}" dt="2019-12-10T15:31:10.456" v="1731"/>
        <pc:sldMkLst>
          <pc:docMk/>
          <pc:sldMk cId="337182756" sldId="694"/>
        </pc:sldMkLst>
      </pc:sldChg>
      <pc:sldChg chg="addSp delSp modSp add ord replId">
        <pc:chgData name="Ghada ROSEMBLY" userId="S::ghada.rosembly@niji.fr::ac4a781e-1554-437c-921f-680af9986c83" providerId="AD" clId="Web-{46F99993-E9A0-8643-B603-3432712EEA5E}" dt="2019-12-10T18:50:03.332" v="4302" actId="1076"/>
        <pc:sldMkLst>
          <pc:docMk/>
          <pc:sldMk cId="684358704" sldId="695"/>
        </pc:sldMkLst>
        <pc:spChg chg="del mod">
          <ac:chgData name="Ghada ROSEMBLY" userId="S::ghada.rosembly@niji.fr::ac4a781e-1554-437c-921f-680af9986c83" providerId="AD" clId="Web-{46F99993-E9A0-8643-B603-3432712EEA5E}" dt="2019-12-10T14:59:38.113" v="855"/>
          <ac:spMkLst>
            <pc:docMk/>
            <pc:sldMk cId="684358704" sldId="695"/>
            <ac:spMk id="2" creationId="{F40E1BBC-580B-4355-A608-0D054A043D2C}"/>
          </ac:spMkLst>
        </pc:spChg>
        <pc:spChg chg="mod">
          <ac:chgData name="Ghada ROSEMBLY" userId="S::ghada.rosembly@niji.fr::ac4a781e-1554-437c-921f-680af9986c83" providerId="AD" clId="Web-{46F99993-E9A0-8643-B603-3432712EEA5E}" dt="2019-12-10T14:59:26.675" v="851" actId="20577"/>
          <ac:spMkLst>
            <pc:docMk/>
            <pc:sldMk cId="684358704" sldId="695"/>
            <ac:spMk id="4" creationId="{0A6AF427-9538-4C88-A7A3-9A8D68B28EA8}"/>
          </ac:spMkLst>
        </pc:spChg>
        <pc:spChg chg="del">
          <ac:chgData name="Ghada ROSEMBLY" userId="S::ghada.rosembly@niji.fr::ac4a781e-1554-437c-921f-680af9986c83" providerId="AD" clId="Web-{46F99993-E9A0-8643-B603-3432712EEA5E}" dt="2019-12-10T15:01:52.739" v="857"/>
          <ac:spMkLst>
            <pc:docMk/>
            <pc:sldMk cId="684358704" sldId="695"/>
            <ac:spMk id="5" creationId="{D3F2C776-6830-427C-AB40-A05F70ED9DDD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9:00.817" v="4287" actId="1076"/>
          <ac:spMkLst>
            <pc:docMk/>
            <pc:sldMk cId="684358704" sldId="695"/>
            <ac:spMk id="6" creationId="{827E9606-B4F3-4D9C-A54F-6ECC21E70685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9:11.239" v="4292" actId="1076"/>
          <ac:spMkLst>
            <pc:docMk/>
            <pc:sldMk cId="684358704" sldId="695"/>
            <ac:spMk id="11" creationId="{AAD5D6F3-8957-4579-A974-17DEDF52FAAE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6:08.850" v="4219" actId="1076"/>
          <ac:spMkLst>
            <pc:docMk/>
            <pc:sldMk cId="684358704" sldId="695"/>
            <ac:spMk id="12" creationId="{32555CE5-0F67-4B9E-A81D-FA62E2861DB6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6:10.819" v="4220" actId="1076"/>
          <ac:spMkLst>
            <pc:docMk/>
            <pc:sldMk cId="684358704" sldId="695"/>
            <ac:spMk id="15" creationId="{5AEBB991-9DA7-4CB9-962C-76BC4CD6DF09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45:48.225" v="4209"/>
          <ac:spMkLst>
            <pc:docMk/>
            <pc:sldMk cId="684358704" sldId="695"/>
            <ac:spMk id="18" creationId="{D4CE725C-22DB-4200-B0C9-B8AC19911581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46:01.241" v="4213"/>
          <ac:spMkLst>
            <pc:docMk/>
            <pc:sldMk cId="684358704" sldId="695"/>
            <ac:spMk id="21" creationId="{A4EAD0F9-9355-4E46-9F2A-39746DD5083F}"/>
          </ac:spMkLst>
        </pc:spChg>
        <pc:picChg chg="add del mod">
          <ac:chgData name="Ghada ROSEMBLY" userId="S::ghada.rosembly@niji.fr::ac4a781e-1554-437c-921f-680af9986c83" providerId="AD" clId="Web-{46F99993-E9A0-8643-B603-3432712EEA5E}" dt="2019-12-10T18:44:40.148" v="4178"/>
          <ac:picMkLst>
            <pc:docMk/>
            <pc:sldMk cId="684358704" sldId="695"/>
            <ac:picMk id="2" creationId="{8F449986-C093-44C1-9544-3664F973CAE9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8:46:01.241" v="4215"/>
          <ac:picMkLst>
            <pc:docMk/>
            <pc:sldMk cId="684358704" sldId="695"/>
            <ac:picMk id="3" creationId="{ED280E99-3C3D-45B3-B27F-487E4BCBF5FD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8:50:03.332" v="4302" actId="1076"/>
          <ac:picMkLst>
            <pc:docMk/>
            <pc:sldMk cId="684358704" sldId="695"/>
            <ac:picMk id="9" creationId="{FFD8205B-CA56-4D91-9B6A-F5F56EE75E4B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8:49:48.801" v="4300" actId="1076"/>
          <ac:picMkLst>
            <pc:docMk/>
            <pc:sldMk cId="684358704" sldId="695"/>
            <ac:picMk id="14" creationId="{4020C8B4-12C4-4741-AC2E-8FE5CCC93DD6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5:21:31.217" v="1361"/>
          <ac:picMkLst>
            <pc:docMk/>
            <pc:sldMk cId="684358704" sldId="695"/>
            <ac:picMk id="16" creationId="{48C3C5F7-9B38-4250-B68F-970C0ABD44AB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8:46:01.241" v="4214"/>
          <ac:picMkLst>
            <pc:docMk/>
            <pc:sldMk cId="684358704" sldId="695"/>
            <ac:picMk id="19" creationId="{EAB68622-E454-47E5-BC85-D2AEC7A6FEC1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8:46:01.241" v="4212"/>
          <ac:picMkLst>
            <pc:docMk/>
            <pc:sldMk cId="684358704" sldId="695"/>
            <ac:picMk id="22" creationId="{0949F858-A2A3-4FD3-A04F-1B85D1C7D50C}"/>
          </ac:picMkLst>
        </pc:picChg>
        <pc:cxnChg chg="add mod">
          <ac:chgData name="Ghada ROSEMBLY" userId="S::ghada.rosembly@niji.fr::ac4a781e-1554-437c-921f-680af9986c83" providerId="AD" clId="Web-{46F99993-E9A0-8643-B603-3432712EEA5E}" dt="2019-12-10T18:49:35.973" v="4297" actId="14100"/>
          <ac:cxnSpMkLst>
            <pc:docMk/>
            <pc:sldMk cId="684358704" sldId="695"/>
            <ac:cxnSpMk id="10" creationId="{7DE0AB56-892E-4925-89EE-241052B4D409}"/>
          </ac:cxnSpMkLst>
        </pc:cxnChg>
        <pc:cxnChg chg="add mod">
          <ac:chgData name="Ghada ROSEMBLY" userId="S::ghada.rosembly@niji.fr::ac4a781e-1554-437c-921f-680af9986c83" providerId="AD" clId="Web-{46F99993-E9A0-8643-B603-3432712EEA5E}" dt="2019-12-10T18:49:56.223" v="4301" actId="14100"/>
          <ac:cxnSpMkLst>
            <pc:docMk/>
            <pc:sldMk cId="684358704" sldId="695"/>
            <ac:cxnSpMk id="13" creationId="{42590A55-6870-4B52-AB3A-CF90CEFF402C}"/>
          </ac:cxnSpMkLst>
        </pc:cxnChg>
      </pc:sldChg>
      <pc:sldChg chg="addSp delSp modSp add replId">
        <pc:chgData name="Ghada ROSEMBLY" userId="S::ghada.rosembly@niji.fr::ac4a781e-1554-437c-921f-680af9986c83" providerId="AD" clId="Web-{46F99993-E9A0-8643-B603-3432712EEA5E}" dt="2019-12-10T15:10:21.727" v="1015" actId="1076"/>
        <pc:sldMkLst>
          <pc:docMk/>
          <pc:sldMk cId="2680096739" sldId="696"/>
        </pc:sldMkLst>
        <pc:spChg chg="add del mod">
          <ac:chgData name="Ghada ROSEMBLY" userId="S::ghada.rosembly@niji.fr::ac4a781e-1554-437c-921f-680af9986c83" providerId="AD" clId="Web-{46F99993-E9A0-8643-B603-3432712EEA5E}" dt="2019-12-10T15:10:13.837" v="1011"/>
          <ac:spMkLst>
            <pc:docMk/>
            <pc:sldMk cId="2680096739" sldId="696"/>
            <ac:spMk id="2" creationId="{773406AE-3DA8-48B9-A17B-ABD6BB98AA56}"/>
          </ac:spMkLst>
        </pc:spChg>
        <pc:spChg chg="mod">
          <ac:chgData name="Ghada ROSEMBLY" userId="S::ghada.rosembly@niji.fr::ac4a781e-1554-437c-921f-680af9986c83" providerId="AD" clId="Web-{46F99993-E9A0-8643-B603-3432712EEA5E}" dt="2019-12-10T15:07:36.867" v="952" actId="20577"/>
          <ac:spMkLst>
            <pc:docMk/>
            <pc:sldMk cId="2680096739" sldId="696"/>
            <ac:spMk id="4" creationId="{0A6AF427-9538-4C88-A7A3-9A8D68B28EA8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5:08:22.008" v="961"/>
          <ac:spMkLst>
            <pc:docMk/>
            <pc:sldMk cId="2680096739" sldId="696"/>
            <ac:spMk id="11" creationId="{AAD5D6F3-8957-4579-A974-17DEDF52FAAE}"/>
          </ac:spMkLst>
        </pc:spChg>
        <pc:spChg chg="del">
          <ac:chgData name="Ghada ROSEMBLY" userId="S::ghada.rosembly@niji.fr::ac4a781e-1554-437c-921f-680af9986c83" providerId="AD" clId="Web-{46F99993-E9A0-8643-B603-3432712EEA5E}" dt="2019-12-10T15:07:37.054" v="957"/>
          <ac:spMkLst>
            <pc:docMk/>
            <pc:sldMk cId="2680096739" sldId="696"/>
            <ac:spMk id="12" creationId="{32555CE5-0F67-4B9E-A81D-FA62E2861DB6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15" creationId="{17BD344B-E5BD-462F-8264-5802AF4C5B81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16" creationId="{6116F0EF-72FE-4A7D-91E7-D46F29B9B43F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17" creationId="{342D9FE3-2614-41BB-A605-6E6BFD85B35C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18" creationId="{832279E8-88AB-455E-B22A-91CAA478AC12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19" creationId="{93186C79-02A6-4C42-8260-4AE081A5917D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20" creationId="{DCDA6AAA-16B4-4BB5-8FAD-1012FC036808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3" creationId="{17BD344B-E5BD-462F-8264-5802AF4C5B81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4" creationId="{6116F0EF-72FE-4A7D-91E7-D46F29B9B43F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5" creationId="{342D9FE3-2614-41BB-A605-6E6BFD85B35C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6" creationId="{832279E8-88AB-455E-B22A-91CAA478AC12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7" creationId="{93186C79-02A6-4C42-8260-4AE081A5917D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8" creationId="{DCDA6AAA-16B4-4BB5-8FAD-1012FC036808}"/>
          </ac:spMkLst>
        </pc:spChg>
        <pc:grpChg chg="add mod">
          <ac:chgData name="Ghada ROSEMBLY" userId="S::ghada.rosembly@niji.fr::ac4a781e-1554-437c-921f-680af9986c83" providerId="AD" clId="Web-{46F99993-E9A0-8643-B603-3432712EEA5E}" dt="2019-12-10T15:10:21.727" v="1015" actId="1076"/>
          <ac:grpSpMkLst>
            <pc:docMk/>
            <pc:sldMk cId="2680096739" sldId="696"/>
            <ac:grpSpMk id="10" creationId="{E787EBD5-FCC9-44C0-AAB4-89F414E1FCF8}"/>
          </ac:grpSpMkLst>
        </pc:grpChg>
        <pc:grpChg chg="add del">
          <ac:chgData name="Ghada ROSEMBLY" userId="S::ghada.rosembly@niji.fr::ac4a781e-1554-437c-921f-680af9986c83" providerId="AD" clId="Web-{46F99993-E9A0-8643-B603-3432712EEA5E}" dt="2019-12-10T15:08:27.508" v="964"/>
          <ac:grpSpMkLst>
            <pc:docMk/>
            <pc:sldMk cId="2680096739" sldId="696"/>
            <ac:grpSpMk id="21" creationId="{E787EBD5-FCC9-44C0-AAB4-89F414E1FCF8}"/>
          </ac:grpSpMkLst>
        </pc:grpChg>
        <pc:picChg chg="del">
          <ac:chgData name="Ghada ROSEMBLY" userId="S::ghada.rosembly@niji.fr::ac4a781e-1554-437c-921f-680af9986c83" providerId="AD" clId="Web-{46F99993-E9A0-8643-B603-3432712EEA5E}" dt="2019-12-10T15:07:37.023" v="956"/>
          <ac:picMkLst>
            <pc:docMk/>
            <pc:sldMk cId="2680096739" sldId="696"/>
            <ac:picMk id="3" creationId="{ED280E99-3C3D-45B3-B27F-487E4BCBF5FD}"/>
          </ac:picMkLst>
        </pc:picChg>
        <pc:picChg chg="del mod">
          <ac:chgData name="Ghada ROSEMBLY" userId="S::ghada.rosembly@niji.fr::ac4a781e-1554-437c-921f-680af9986c83" providerId="AD" clId="Web-{46F99993-E9A0-8643-B603-3432712EEA5E}" dt="2019-12-10T15:08:16.664" v="960"/>
          <ac:picMkLst>
            <pc:docMk/>
            <pc:sldMk cId="2680096739" sldId="696"/>
            <ac:picMk id="9" creationId="{FFD8205B-CA56-4D91-9B6A-F5F56EE75E4B}"/>
          </ac:picMkLst>
        </pc:picChg>
        <pc:picChg chg="add">
          <ac:chgData name="Ghada ROSEMBLY" userId="S::ghada.rosembly@niji.fr::ac4a781e-1554-437c-921f-680af9986c83" providerId="AD" clId="Web-{46F99993-E9A0-8643-B603-3432712EEA5E}" dt="2019-12-10T15:08:22.633" v="962"/>
          <ac:picMkLst>
            <pc:docMk/>
            <pc:sldMk cId="2680096739" sldId="696"/>
            <ac:picMk id="13" creationId="{54B7802D-CCD2-4984-BAE8-8020DE2B8C7B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5:07:37.023" v="955"/>
          <ac:picMkLst>
            <pc:docMk/>
            <pc:sldMk cId="2680096739" sldId="696"/>
            <ac:picMk id="14" creationId="{4020C8B4-12C4-4741-AC2E-8FE5CCC93DD6}"/>
          </ac:picMkLst>
        </pc:picChg>
        <pc:picChg chg="add">
          <ac:chgData name="Ghada ROSEMBLY" userId="S::ghada.rosembly@niji.fr::ac4a781e-1554-437c-921f-680af9986c83" providerId="AD" clId="Web-{46F99993-E9A0-8643-B603-3432712EEA5E}" dt="2019-12-10T15:08:25.039" v="963"/>
          <ac:picMkLst>
            <pc:docMk/>
            <pc:sldMk cId="2680096739" sldId="696"/>
            <ac:picMk id="22" creationId="{54B7802D-CCD2-4984-BAE8-8020DE2B8C7B}"/>
          </ac:picMkLst>
        </pc:picChg>
      </pc:sldChg>
      <pc:sldChg chg="delSp modSp add replId">
        <pc:chgData name="Ghada ROSEMBLY" userId="S::ghada.rosembly@niji.fr::ac4a781e-1554-437c-921f-680af9986c83" providerId="AD" clId="Web-{46F99993-E9A0-8643-B603-3432712EEA5E}" dt="2019-12-10T15:17:13.527" v="1311" actId="20577"/>
        <pc:sldMkLst>
          <pc:docMk/>
          <pc:sldMk cId="3263817361" sldId="697"/>
        </pc:sldMkLst>
        <pc:spChg chg="mod">
          <ac:chgData name="Ghada ROSEMBLY" userId="S::ghada.rosembly@niji.fr::ac4a781e-1554-437c-921f-680af9986c83" providerId="AD" clId="Web-{46F99993-E9A0-8643-B603-3432712EEA5E}" dt="2019-12-10T15:17:13.527" v="1311" actId="20577"/>
          <ac:spMkLst>
            <pc:docMk/>
            <pc:sldMk cId="3263817361" sldId="697"/>
            <ac:spMk id="2" creationId="{773406AE-3DA8-48B9-A17B-ABD6BB98AA56}"/>
          </ac:spMkLst>
        </pc:spChg>
        <pc:grpChg chg="del mod">
          <ac:chgData name="Ghada ROSEMBLY" userId="S::ghada.rosembly@niji.fr::ac4a781e-1554-437c-921f-680af9986c83" providerId="AD" clId="Web-{46F99993-E9A0-8643-B603-3432712EEA5E}" dt="2019-12-10T15:15:48.558" v="1258"/>
          <ac:grpSpMkLst>
            <pc:docMk/>
            <pc:sldMk cId="3263817361" sldId="697"/>
            <ac:grpSpMk id="10" creationId="{E787EBD5-FCC9-44C0-AAB4-89F414E1FCF8}"/>
          </ac:grpSpMkLst>
        </pc:grpChg>
      </pc:sldChg>
      <pc:sldChg chg="addSp modSp add">
        <pc:chgData name="Ghada ROSEMBLY" userId="S::ghada.rosembly@niji.fr::ac4a781e-1554-437c-921f-680af9986c83" providerId="AD" clId="Web-{46F99993-E9A0-8643-B603-3432712EEA5E}" dt="2019-12-10T15:32:13.800" v="1746"/>
        <pc:sldMkLst>
          <pc:docMk/>
          <pc:sldMk cId="741960772" sldId="698"/>
        </pc:sldMkLst>
        <pc:spChg chg="mod">
          <ac:chgData name="Ghada ROSEMBLY" userId="S::ghada.rosembly@niji.fr::ac4a781e-1554-437c-921f-680af9986c83" providerId="AD" clId="Web-{46F99993-E9A0-8643-B603-3432712EEA5E}" dt="2019-12-10T15:32:05.878" v="1743" actId="20577"/>
          <ac:spMkLst>
            <pc:docMk/>
            <pc:sldMk cId="741960772" sldId="698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46F99993-E9A0-8643-B603-3432712EEA5E}" dt="2019-12-10T15:32:13.800" v="1746"/>
          <ac:spMkLst>
            <pc:docMk/>
            <pc:sldMk cId="741960772" sldId="698"/>
            <ac:spMk id="8" creationId="{A860C78F-261B-4CE2-8C31-15F2554F5F11}"/>
          </ac:spMkLst>
        </pc:spChg>
        <pc:grpChg chg="mod">
          <ac:chgData name="Ghada ROSEMBLY" userId="S::ghada.rosembly@niji.fr::ac4a781e-1554-437c-921f-680af9986c83" providerId="AD" clId="Web-{46F99993-E9A0-8643-B603-3432712EEA5E}" dt="2019-12-10T15:32:03.128" v="1742" actId="1076"/>
          <ac:grpSpMkLst>
            <pc:docMk/>
            <pc:sldMk cId="741960772" sldId="698"/>
            <ac:grpSpMk id="7" creationId="{00000000-0000-0000-0000-000000000000}"/>
          </ac:grpSpMkLst>
        </pc:grpChg>
      </pc:sldChg>
      <pc:sldChg chg="addSp delSp modSp add">
        <pc:chgData name="Ghada ROSEMBLY" userId="S::ghada.rosembly@niji.fr::ac4a781e-1554-437c-921f-680af9986c83" providerId="AD" clId="Web-{46F99993-E9A0-8643-B603-3432712EEA5E}" dt="2019-12-10T15:31:57.597" v="1741"/>
        <pc:sldMkLst>
          <pc:docMk/>
          <pc:sldMk cId="1376783023" sldId="699"/>
        </pc:sldMkLst>
        <pc:spChg chg="del mod">
          <ac:chgData name="Ghada ROSEMBLY" userId="S::ghada.rosembly@niji.fr::ac4a781e-1554-437c-921f-680af9986c83" providerId="AD" clId="Web-{46F99993-E9A0-8643-B603-3432712EEA5E}" dt="2019-12-10T15:31:47.222" v="1739"/>
          <ac:spMkLst>
            <pc:docMk/>
            <pc:sldMk cId="1376783023" sldId="699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46F99993-E9A0-8643-B603-3432712EEA5E}" dt="2019-12-10T15:31:41.362" v="1735" actId="20577"/>
          <ac:spMkLst>
            <pc:docMk/>
            <pc:sldMk cId="1376783023" sldId="699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46F99993-E9A0-8643-B603-3432712EEA5E}" dt="2019-12-10T15:31:57.597" v="1741"/>
          <ac:spMkLst>
            <pc:docMk/>
            <pc:sldMk cId="1376783023" sldId="699"/>
            <ac:spMk id="7" creationId="{E77F1729-2DF6-4F47-8229-A53D52B79425}"/>
          </ac:spMkLst>
        </pc:spChg>
        <pc:picChg chg="mod">
          <ac:chgData name="Ghada ROSEMBLY" userId="S::ghada.rosembly@niji.fr::ac4a781e-1554-437c-921f-680af9986c83" providerId="AD" clId="Web-{46F99993-E9A0-8643-B603-3432712EEA5E}" dt="2019-12-10T15:31:52.878" v="1740" actId="1076"/>
          <ac:picMkLst>
            <pc:docMk/>
            <pc:sldMk cId="1376783023" sldId="699"/>
            <ac:picMk id="11267" creationId="{00000000-0000-0000-0000-000000000000}"/>
          </ac:picMkLst>
        </pc:picChg>
      </pc:sldChg>
      <pc:sldChg chg="addSp modSp add del">
        <pc:chgData name="Ghada ROSEMBLY" userId="S::ghada.rosembly@niji.fr::ac4a781e-1554-437c-921f-680af9986c83" providerId="AD" clId="Web-{46F99993-E9A0-8643-B603-3432712EEA5E}" dt="2019-12-10T15:34:16.957" v="1805"/>
        <pc:sldMkLst>
          <pc:docMk/>
          <pc:sldMk cId="3796089428" sldId="700"/>
        </pc:sldMkLst>
        <pc:spChg chg="add">
          <ac:chgData name="Ghada ROSEMBLY" userId="S::ghada.rosembly@niji.fr::ac4a781e-1554-437c-921f-680af9986c83" providerId="AD" clId="Web-{46F99993-E9A0-8643-B603-3432712EEA5E}" dt="2019-12-10T15:33:12.363" v="1756"/>
          <ac:spMkLst>
            <pc:docMk/>
            <pc:sldMk cId="3796089428" sldId="700"/>
            <ac:spMk id="2" creationId="{D95904FE-E03B-4BBD-AADF-CDA7D1FB9CDE}"/>
          </ac:spMkLst>
        </pc:spChg>
        <pc:spChg chg="mod">
          <ac:chgData name="Ghada ROSEMBLY" userId="S::ghada.rosembly@niji.fr::ac4a781e-1554-437c-921f-680af9986c83" providerId="AD" clId="Web-{46F99993-E9A0-8643-B603-3432712EEA5E}" dt="2019-12-10T15:33:17.082" v="1757" actId="20577"/>
          <ac:spMkLst>
            <pc:docMk/>
            <pc:sldMk cId="3796089428" sldId="700"/>
            <ac:spMk id="3" creationId="{00000000-0000-0000-0000-000000000000}"/>
          </ac:spMkLst>
        </pc:spChg>
      </pc:sldChg>
      <pc:sldChg chg="addSp add del">
        <pc:chgData name="Ghada ROSEMBLY" userId="S::ghada.rosembly@niji.fr::ac4a781e-1554-437c-921f-680af9986c83" providerId="AD" clId="Web-{46F99993-E9A0-8643-B603-3432712EEA5E}" dt="2019-12-10T15:33:07.191" v="1755"/>
        <pc:sldMkLst>
          <pc:docMk/>
          <pc:sldMk cId="127630759" sldId="701"/>
        </pc:sldMkLst>
        <pc:spChg chg="add">
          <ac:chgData name="Ghada ROSEMBLY" userId="S::ghada.rosembly@niji.fr::ac4a781e-1554-437c-921f-680af9986c83" providerId="AD" clId="Web-{46F99993-E9A0-8643-B603-3432712EEA5E}" dt="2019-12-10T15:32:53.988" v="1754"/>
          <ac:spMkLst>
            <pc:docMk/>
            <pc:sldMk cId="127630759" sldId="701"/>
            <ac:spMk id="2" creationId="{A287529B-9D4C-4534-A085-26204FDCAA9C}"/>
          </ac:spMkLst>
        </pc:spChg>
      </pc:sldChg>
      <pc:sldChg chg="addSp modSp add">
        <pc:chgData name="Ghada ROSEMBLY" userId="S::ghada.rosembly@niji.fr::ac4a781e-1554-437c-921f-680af9986c83" providerId="AD" clId="Web-{46F99993-E9A0-8643-B603-3432712EEA5E}" dt="2019-12-10T15:32:51.285" v="1753"/>
        <pc:sldMkLst>
          <pc:docMk/>
          <pc:sldMk cId="2116710847" sldId="702"/>
        </pc:sldMkLst>
        <pc:spChg chg="add">
          <ac:chgData name="Ghada ROSEMBLY" userId="S::ghada.rosembly@niji.fr::ac4a781e-1554-437c-921f-680af9986c83" providerId="AD" clId="Web-{46F99993-E9A0-8643-B603-3432712EEA5E}" dt="2019-12-10T15:32:51.285" v="1753"/>
          <ac:spMkLst>
            <pc:docMk/>
            <pc:sldMk cId="2116710847" sldId="702"/>
            <ac:spMk id="2" creationId="{A3C064CB-1999-462A-8C66-EE9969CDD110}"/>
          </ac:spMkLst>
        </pc:spChg>
        <pc:spChg chg="mod">
          <ac:chgData name="Ghada ROSEMBLY" userId="S::ghada.rosembly@niji.fr::ac4a781e-1554-437c-921f-680af9986c83" providerId="AD" clId="Web-{46F99993-E9A0-8643-B603-3432712EEA5E}" dt="2019-12-10T15:32:42.675" v="1750" actId="20577"/>
          <ac:spMkLst>
            <pc:docMk/>
            <pc:sldMk cId="2116710847" sldId="702"/>
            <ac:spMk id="3" creationId="{00000000-0000-0000-0000-000000000000}"/>
          </ac:spMkLst>
        </pc:spChg>
      </pc:sldChg>
      <pc:sldChg chg="delSp modSp add replId">
        <pc:chgData name="Ghada ROSEMBLY" userId="S::ghada.rosembly@niji.fr::ac4a781e-1554-437c-921f-680af9986c83" providerId="AD" clId="Web-{46F99993-E9A0-8643-B603-3432712EEA5E}" dt="2019-12-10T15:38:38.662" v="1865" actId="1076"/>
        <pc:sldMkLst>
          <pc:docMk/>
          <pc:sldMk cId="817173485" sldId="703"/>
        </pc:sldMkLst>
        <pc:picChg chg="del">
          <ac:chgData name="Ghada ROSEMBLY" userId="S::ghada.rosembly@niji.fr::ac4a781e-1554-437c-921f-680af9986c83" providerId="AD" clId="Web-{46F99993-E9A0-8643-B603-3432712EEA5E}" dt="2019-12-10T15:38:29.522" v="1861"/>
          <ac:picMkLst>
            <pc:docMk/>
            <pc:sldMk cId="817173485" sldId="703"/>
            <ac:picMk id="6" creationId="{2C517EFA-14FA-4C41-AF51-DF4A67CD71ED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5:38:27.741" v="1860"/>
          <ac:picMkLst>
            <pc:docMk/>
            <pc:sldMk cId="817173485" sldId="703"/>
            <ac:picMk id="11" creationId="{984B2CCA-88BB-45EA-86C7-4368D390A756}"/>
          </ac:picMkLst>
        </pc:picChg>
        <pc:picChg chg="mod">
          <ac:chgData name="Ghada ROSEMBLY" userId="S::ghada.rosembly@niji.fr::ac4a781e-1554-437c-921f-680af9986c83" providerId="AD" clId="Web-{46F99993-E9A0-8643-B603-3432712EEA5E}" dt="2019-12-10T15:38:38.662" v="1865" actId="1076"/>
          <ac:picMkLst>
            <pc:docMk/>
            <pc:sldMk cId="817173485" sldId="703"/>
            <ac:picMk id="13" creationId="{68CE9908-5350-4DBA-8CAB-442E5DB0BCE9}"/>
          </ac:picMkLst>
        </pc:picChg>
      </pc:sldChg>
      <pc:sldChg chg="addSp delSp modSp add replId">
        <pc:chgData name="Ghada ROSEMBLY" userId="S::ghada.rosembly@niji.fr::ac4a781e-1554-437c-921f-680af9986c83" providerId="AD" clId="Web-{46F99993-E9A0-8643-B603-3432712EEA5E}" dt="2019-12-10T17:58:40.260" v="3430" actId="1076"/>
        <pc:sldMkLst>
          <pc:docMk/>
          <pc:sldMk cId="3240269063" sldId="704"/>
        </pc:sldMkLst>
        <pc:spChg chg="mod">
          <ac:chgData name="Ghada ROSEMBLY" userId="S::ghada.rosembly@niji.fr::ac4a781e-1554-437c-921f-680af9986c83" providerId="AD" clId="Web-{46F99993-E9A0-8643-B603-3432712EEA5E}" dt="2019-12-10T17:35:35.561" v="2874" actId="20577"/>
          <ac:spMkLst>
            <pc:docMk/>
            <pc:sldMk cId="3240269063" sldId="704"/>
            <ac:spMk id="2" creationId="{443D4D01-1DF5-4473-8274-7A3AC3516084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5:42:33.024" v="1881"/>
          <ac:spMkLst>
            <pc:docMk/>
            <pc:sldMk cId="3240269063" sldId="704"/>
            <ac:spMk id="5" creationId="{804A5455-C909-4B3E-B410-DDC152C37348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8:43.224" v="3230"/>
          <ac:spMkLst>
            <pc:docMk/>
            <pc:sldMk cId="3240269063" sldId="704"/>
            <ac:spMk id="6" creationId="{605DE95B-508E-4588-9FFA-6C12930425E2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5:45:20.088" v="1932"/>
          <ac:spMkLst>
            <pc:docMk/>
            <pc:sldMk cId="3240269063" sldId="704"/>
            <ac:spMk id="9" creationId="{E6A3D19B-A625-4F44-8F62-31A4278F4E81}"/>
          </ac:spMkLst>
        </pc:spChg>
        <pc:spChg chg="mod">
          <ac:chgData name="Ghada ROSEMBLY" userId="S::ghada.rosembly@niji.fr::ac4a781e-1554-437c-921f-680af9986c83" providerId="AD" clId="Web-{46F99993-E9A0-8643-B603-3432712EEA5E}" dt="2019-12-10T17:58:37.822" v="3429" actId="14100"/>
          <ac:spMkLst>
            <pc:docMk/>
            <pc:sldMk cId="3240269063" sldId="704"/>
            <ac:spMk id="10" creationId="{01CC9895-476B-41BF-AD77-D57988928155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5:45:55.572" v="1950"/>
          <ac:spMkLst>
            <pc:docMk/>
            <pc:sldMk cId="3240269063" sldId="704"/>
            <ac:spMk id="12" creationId="{FEF33029-A8A3-42E6-9F59-3CFAEAEE2774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7:32:29.013" v="2805"/>
          <ac:spMkLst>
            <pc:docMk/>
            <pc:sldMk cId="3240269063" sldId="704"/>
            <ac:spMk id="14" creationId="{B39B89EB-7D86-4EEE-AF67-1707BC746AA3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5:53:25.998" v="2023"/>
          <ac:spMkLst>
            <pc:docMk/>
            <pc:sldMk cId="3240269063" sldId="704"/>
            <ac:spMk id="17" creationId="{08DBDA7B-D8ED-40DE-8849-E636178CE9D2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8:40.260" v="3430" actId="1076"/>
          <ac:spMkLst>
            <pc:docMk/>
            <pc:sldMk cId="3240269063" sldId="704"/>
            <ac:spMk id="18" creationId="{B875223C-82CE-4E9E-8BEA-F345C9610E6C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0:42.553" v="3264" actId="1076"/>
          <ac:spMkLst>
            <pc:docMk/>
            <pc:sldMk cId="3240269063" sldId="704"/>
            <ac:spMk id="19" creationId="{74C4D3B6-53C4-4803-9532-D7D82DE52222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37:57.422" v="2947" actId="20577"/>
          <ac:spMkLst>
            <pc:docMk/>
            <pc:sldMk cId="3240269063" sldId="704"/>
            <ac:spMk id="20" creationId="{E26E9BB9-D370-4A25-BD26-DF93F606920E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0:40.646" v="3263" actId="1076"/>
          <ac:spMkLst>
            <pc:docMk/>
            <pc:sldMk cId="3240269063" sldId="704"/>
            <ac:spMk id="21" creationId="{A54D910D-C652-46FA-8EA9-8AD183E8AD77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0:51.490" v="3268" actId="1076"/>
          <ac:spMkLst>
            <pc:docMk/>
            <pc:sldMk cId="3240269063" sldId="704"/>
            <ac:spMk id="24" creationId="{4FCBE6A1-062D-4514-98C7-C993DE66AA56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1:05.068" v="3272" actId="14100"/>
          <ac:spMkLst>
            <pc:docMk/>
            <pc:sldMk cId="3240269063" sldId="704"/>
            <ac:spMk id="25" creationId="{547412AB-8DBE-4ACC-B7CF-26684D360882}"/>
          </ac:spMkLst>
        </pc:spChg>
        <pc:picChg chg="add del mod">
          <ac:chgData name="Ghada ROSEMBLY" userId="S::ghada.rosembly@niji.fr::ac4a781e-1554-437c-921f-680af9986c83" providerId="AD" clId="Web-{46F99993-E9A0-8643-B603-3432712EEA5E}" dt="2019-12-10T15:44:20.837" v="1923"/>
          <ac:picMkLst>
            <pc:docMk/>
            <pc:sldMk cId="3240269063" sldId="704"/>
            <ac:picMk id="3" creationId="{D1CAA27C-DE07-497C-A58C-D6ED7084CED2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7:50:01.724" v="3242" actId="1076"/>
          <ac:picMkLst>
            <pc:docMk/>
            <pc:sldMk cId="3240269063" sldId="704"/>
            <ac:picMk id="11" creationId="{83415788-6DBA-46AC-A56A-EA38420EB815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7:50:38.912" v="3262" actId="1076"/>
          <ac:picMkLst>
            <pc:docMk/>
            <pc:sldMk cId="3240269063" sldId="704"/>
            <ac:picMk id="15" creationId="{F8B2647C-33E6-410C-8F36-6E0F66B4D823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7:51:07.334" v="3273" actId="1076"/>
          <ac:picMkLst>
            <pc:docMk/>
            <pc:sldMk cId="3240269063" sldId="704"/>
            <ac:picMk id="22" creationId="{A0EE9588-89E3-4AE8-9A45-B5034B808D58}"/>
          </ac:picMkLst>
        </pc:picChg>
      </pc:sldChg>
      <pc:sldChg chg="addSp delSp modSp add del replId">
        <pc:chgData name="Ghada ROSEMBLY" userId="S::ghada.rosembly@niji.fr::ac4a781e-1554-437c-921f-680af9986c83" providerId="AD" clId="Web-{46F99993-E9A0-8643-B603-3432712EEA5E}" dt="2019-12-10T17:41:47.642" v="3111"/>
        <pc:sldMkLst>
          <pc:docMk/>
          <pc:sldMk cId="526272863" sldId="705"/>
        </pc:sldMkLst>
        <pc:spChg chg="mod">
          <ac:chgData name="Ghada ROSEMBLY" userId="S::ghada.rosembly@niji.fr::ac4a781e-1554-437c-921f-680af9986c83" providerId="AD" clId="Web-{46F99993-E9A0-8643-B603-3432712EEA5E}" dt="2019-12-10T17:40:59.048" v="3101" actId="20577"/>
          <ac:spMkLst>
            <pc:docMk/>
            <pc:sldMk cId="526272863" sldId="705"/>
            <ac:spMk id="2" creationId="{443D4D01-1DF5-4473-8274-7A3AC3516084}"/>
          </ac:spMkLst>
        </pc:spChg>
        <pc:spChg chg="mod">
          <ac:chgData name="Ghada ROSEMBLY" userId="S::ghada.rosembly@niji.fr::ac4a781e-1554-437c-921f-680af9986c83" providerId="AD" clId="Web-{46F99993-E9A0-8643-B603-3432712EEA5E}" dt="2019-12-10T16:47:40.820" v="2641" actId="1076"/>
          <ac:spMkLst>
            <pc:docMk/>
            <pc:sldMk cId="526272863" sldId="705"/>
            <ac:spMk id="10" creationId="{01CC9895-476B-41BF-AD77-D57988928155}"/>
          </ac:spMkLst>
        </pc:spChg>
        <pc:spChg chg="mod">
          <ac:chgData name="Ghada ROSEMBLY" userId="S::ghada.rosembly@niji.fr::ac4a781e-1554-437c-921f-680af9986c83" providerId="AD" clId="Web-{46F99993-E9A0-8643-B603-3432712EEA5E}" dt="2019-12-10T17:40:51.970" v="3097" actId="1076"/>
          <ac:spMkLst>
            <pc:docMk/>
            <pc:sldMk cId="526272863" sldId="705"/>
            <ac:spMk id="14" creationId="{B39B89EB-7D86-4EEE-AF67-1707BC746AA3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1:02.064" v="3103"/>
          <ac:spMkLst>
            <pc:docMk/>
            <pc:sldMk cId="526272863" sldId="705"/>
            <ac:spMk id="16" creationId="{1032132C-8D75-4C30-A8FC-78D3FAEF9790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04:58.281" v="2719" actId="20577"/>
          <ac:spMkLst>
            <pc:docMk/>
            <pc:sldMk cId="526272863" sldId="705"/>
            <ac:spMk id="18" creationId="{B6278781-06F1-49A0-9AE0-BC2698BCF462}"/>
          </ac:spMkLst>
        </pc:spChg>
        <pc:picChg chg="add mod">
          <ac:chgData name="Ghada ROSEMBLY" userId="S::ghada.rosembly@niji.fr::ac4a781e-1554-437c-921f-680af9986c83" providerId="AD" clId="Web-{46F99993-E9A0-8643-B603-3432712EEA5E}" dt="2019-12-10T15:59:10.016" v="2161" actId="1076"/>
          <ac:picMkLst>
            <pc:docMk/>
            <pc:sldMk cId="526272863" sldId="705"/>
            <ac:picMk id="3" creationId="{6354B3C4-3ED6-4D42-B3CE-E4B2A211BC35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7:41:28.080" v="3105"/>
          <ac:picMkLst>
            <pc:docMk/>
            <pc:sldMk cId="526272863" sldId="705"/>
            <ac:picMk id="4" creationId="{C75CE526-32C9-4F36-88D2-B1B1A880C5D2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5:59:04.172" v="2158"/>
          <ac:picMkLst>
            <pc:docMk/>
            <pc:sldMk cId="526272863" sldId="705"/>
            <ac:picMk id="9" creationId="{C1E9812A-1EC1-406E-BF8B-5AA86E6759DA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5:46:45.713" v="1965"/>
          <ac:picMkLst>
            <pc:docMk/>
            <pc:sldMk cId="526272863" sldId="705"/>
            <ac:picMk id="11" creationId="{83415788-6DBA-46AC-A56A-EA38420EB815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5:46:53.229" v="1968"/>
          <ac:picMkLst>
            <pc:docMk/>
            <pc:sldMk cId="526272863" sldId="705"/>
            <ac:picMk id="15" creationId="{F8B2647C-33E6-410C-8F36-6E0F66B4D823}"/>
          </ac:picMkLst>
        </pc:picChg>
      </pc:sldChg>
      <pc:sldChg chg="addSp delSp modSp add ord replId">
        <pc:chgData name="Ghada ROSEMBLY" userId="S::ghada.rosembly@niji.fr::ac4a781e-1554-437c-921f-680af9986c83" providerId="AD" clId="Web-{46F99993-E9A0-8643-B603-3432712EEA5E}" dt="2019-12-10T17:55:45.477" v="3402" actId="20577"/>
        <pc:sldMkLst>
          <pc:docMk/>
          <pc:sldMk cId="3083228810" sldId="706"/>
        </pc:sldMkLst>
        <pc:spChg chg="mod">
          <ac:chgData name="Ghada ROSEMBLY" userId="S::ghada.rosembly@niji.fr::ac4a781e-1554-437c-921f-680af9986c83" providerId="AD" clId="Web-{46F99993-E9A0-8643-B603-3432712EEA5E}" dt="2019-12-10T17:43:04.408" v="3154" actId="20577"/>
          <ac:spMkLst>
            <pc:docMk/>
            <pc:sldMk cId="3083228810" sldId="706"/>
            <ac:spMk id="2" creationId="{443D4D01-1DF5-4473-8274-7A3AC3516084}"/>
          </ac:spMkLst>
        </pc:spChg>
        <pc:spChg chg="del">
          <ac:chgData name="Ghada ROSEMBLY" userId="S::ghada.rosembly@niji.fr::ac4a781e-1554-437c-921f-680af9986c83" providerId="AD" clId="Web-{46F99993-E9A0-8643-B603-3432712EEA5E}" dt="2019-12-10T17:42:39.815" v="3125"/>
          <ac:spMkLst>
            <pc:docMk/>
            <pc:sldMk cId="3083228810" sldId="706"/>
            <ac:spMk id="10" creationId="{01CC9895-476B-41BF-AD77-D57988928155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4:34.456" v="3180"/>
          <ac:spMkLst>
            <pc:docMk/>
            <pc:sldMk cId="3083228810" sldId="706"/>
            <ac:spMk id="12" creationId="{660E9ADC-F69B-4E1B-981C-CFE1A47B948C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7:42:41.658" v="3126"/>
          <ac:spMkLst>
            <pc:docMk/>
            <pc:sldMk cId="3083228810" sldId="706"/>
            <ac:spMk id="14" creationId="{B39B89EB-7D86-4EEE-AF67-1707BC746AA3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5:10.503" v="3187"/>
          <ac:spMkLst>
            <pc:docMk/>
            <pc:sldMk cId="3083228810" sldId="706"/>
            <ac:spMk id="15" creationId="{07C08A1B-F43A-4C40-B8EC-1A50F81A74E1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5:07.113" v="3186"/>
          <ac:spMkLst>
            <pc:docMk/>
            <pc:sldMk cId="3083228810" sldId="706"/>
            <ac:spMk id="21" creationId="{E7032CFA-363C-4D04-BE45-0EC5E39573DE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5:45.477" v="3402" actId="20577"/>
          <ac:spMkLst>
            <pc:docMk/>
            <pc:sldMk cId="3083228810" sldId="706"/>
            <ac:spMk id="22" creationId="{8B7C8A3D-3139-4FB6-BD5C-B5D56FB103F7}"/>
          </ac:spMkLst>
        </pc:spChg>
        <pc:picChg chg="del">
          <ac:chgData name="Ghada ROSEMBLY" userId="S::ghada.rosembly@niji.fr::ac4a781e-1554-437c-921f-680af9986c83" providerId="AD" clId="Web-{46F99993-E9A0-8643-B603-3432712EEA5E}" dt="2019-12-10T15:49:31.761" v="2005"/>
          <ac:picMkLst>
            <pc:docMk/>
            <pc:sldMk cId="3083228810" sldId="706"/>
            <ac:picMk id="3" creationId="{6354B3C4-3ED6-4D42-B3CE-E4B2A211BC35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5:49:31.761" v="2004"/>
          <ac:picMkLst>
            <pc:docMk/>
            <pc:sldMk cId="3083228810" sldId="706"/>
            <ac:picMk id="4" creationId="{C75CE526-32C9-4F36-88D2-B1B1A880C5D2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7:44:36.535" v="3182"/>
          <ac:picMkLst>
            <pc:docMk/>
            <pc:sldMk cId="3083228810" sldId="706"/>
            <ac:picMk id="5" creationId="{F3FA683C-DFE9-4255-8DFC-4EDC3EAD7E5A}"/>
          </ac:picMkLst>
        </pc:picChg>
        <pc:picChg chg="del mod">
          <ac:chgData name="Ghada ROSEMBLY" userId="S::ghada.rosembly@niji.fr::ac4a781e-1554-437c-921f-680af9986c83" providerId="AD" clId="Web-{46F99993-E9A0-8643-B603-3432712EEA5E}" dt="2019-12-10T17:44:34.456" v="3181"/>
          <ac:picMkLst>
            <pc:docMk/>
            <pc:sldMk cId="3083228810" sldId="706"/>
            <ac:picMk id="9" creationId="{C1E9812A-1EC1-406E-BF8B-5AA86E6759DA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7:44:38.440" v="3183"/>
          <ac:picMkLst>
            <pc:docMk/>
            <pc:sldMk cId="3083228810" sldId="706"/>
            <ac:picMk id="13" creationId="{468FF3B1-3D21-4C57-AAF6-E14DE2D2E9CF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6:22:02.792" v="2399"/>
          <ac:picMkLst>
            <pc:docMk/>
            <pc:sldMk cId="3083228810" sldId="706"/>
            <ac:picMk id="17" creationId="{BBD794AB-AAC0-464A-8D93-9574C2089794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6:22:09.730" v="2402"/>
          <ac:picMkLst>
            <pc:docMk/>
            <pc:sldMk cId="3083228810" sldId="706"/>
            <ac:picMk id="19" creationId="{60662750-878C-4CBC-A207-340BA503331E}"/>
          </ac:picMkLst>
        </pc:picChg>
      </pc:sldChg>
      <pc:sldChg chg="addSp modSp add replId">
        <pc:chgData name="Ghada ROSEMBLY" userId="S::ghada.rosembly@niji.fr::ac4a781e-1554-437c-921f-680af9986c83" providerId="AD" clId="Web-{46F99993-E9A0-8643-B603-3432712EEA5E}" dt="2019-12-10T18:00:01.448" v="3460" actId="1076"/>
        <pc:sldMkLst>
          <pc:docMk/>
          <pc:sldMk cId="461355445" sldId="707"/>
        </pc:sldMkLst>
        <pc:spChg chg="mod">
          <ac:chgData name="Ghada ROSEMBLY" userId="S::ghada.rosembly@niji.fr::ac4a781e-1554-437c-921f-680af9986c83" providerId="AD" clId="Web-{46F99993-E9A0-8643-B603-3432712EEA5E}" dt="2019-12-10T17:58:10.791" v="3420" actId="20577"/>
          <ac:spMkLst>
            <pc:docMk/>
            <pc:sldMk cId="461355445" sldId="707"/>
            <ac:spMk id="2" creationId="{443D4D01-1DF5-4473-8274-7A3AC3516084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8:49.510" v="3432" actId="1076"/>
          <ac:spMkLst>
            <pc:docMk/>
            <pc:sldMk cId="461355445" sldId="707"/>
            <ac:spMk id="3" creationId="{EA1DD4E4-8C7D-4BC2-BE63-512A19073720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9:59.119" v="3459" actId="1076"/>
          <ac:spMkLst>
            <pc:docMk/>
            <pc:sldMk cId="461355445" sldId="707"/>
            <ac:spMk id="4" creationId="{F413EA2B-BCF3-43DA-981D-4823F8255A7B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9:39.276" v="3453" actId="1076"/>
          <ac:spMkLst>
            <pc:docMk/>
            <pc:sldMk cId="461355445" sldId="707"/>
            <ac:spMk id="10" creationId="{AA2A67FF-8FC8-41BA-AFF3-253D196B4D9A}"/>
          </ac:spMkLst>
        </pc:spChg>
        <pc:spChg chg="mod">
          <ac:chgData name="Ghada ROSEMBLY" userId="S::ghada.rosembly@niji.fr::ac4a781e-1554-437c-921f-680af9986c83" providerId="AD" clId="Web-{46F99993-E9A0-8643-B603-3432712EEA5E}" dt="2019-12-10T17:59:49.276" v="3455" actId="1076"/>
          <ac:spMkLst>
            <pc:docMk/>
            <pc:sldMk cId="461355445" sldId="707"/>
            <ac:spMk id="12" creationId="{660E9ADC-F69B-4E1B-981C-CFE1A47B948C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0:01.448" v="3460" actId="1076"/>
          <ac:spMkLst>
            <pc:docMk/>
            <pc:sldMk cId="461355445" sldId="707"/>
            <ac:spMk id="15" creationId="{07C08A1B-F43A-4C40-B8EC-1A50F81A74E1}"/>
          </ac:spMkLst>
        </pc:spChg>
        <pc:spChg chg="mod">
          <ac:chgData name="Ghada ROSEMBLY" userId="S::ghada.rosembly@niji.fr::ac4a781e-1554-437c-921f-680af9986c83" providerId="AD" clId="Web-{46F99993-E9A0-8643-B603-3432712EEA5E}" dt="2019-12-10T17:59:51.932" v="3456" actId="1076"/>
          <ac:spMkLst>
            <pc:docMk/>
            <pc:sldMk cId="461355445" sldId="707"/>
            <ac:spMk id="21" creationId="{E7032CFA-363C-4D04-BE45-0EC5E39573DE}"/>
          </ac:spMkLst>
        </pc:spChg>
        <pc:picChg chg="mod">
          <ac:chgData name="Ghada ROSEMBLY" userId="S::ghada.rosembly@niji.fr::ac4a781e-1554-437c-921f-680af9986c83" providerId="AD" clId="Web-{46F99993-E9A0-8643-B603-3432712EEA5E}" dt="2019-12-10T17:59:57.526" v="3458" actId="1076"/>
          <ac:picMkLst>
            <pc:docMk/>
            <pc:sldMk cId="461355445" sldId="707"/>
            <ac:picMk id="5" creationId="{F3FA683C-DFE9-4255-8DFC-4EDC3EAD7E5A}"/>
          </ac:picMkLst>
        </pc:picChg>
        <pc:picChg chg="mod">
          <ac:chgData name="Ghada ROSEMBLY" userId="S::ghada.rosembly@niji.fr::ac4a781e-1554-437c-921f-680af9986c83" providerId="AD" clId="Web-{46F99993-E9A0-8643-B603-3432712EEA5E}" dt="2019-12-10T17:58:16.759" v="3424" actId="1076"/>
          <ac:picMkLst>
            <pc:docMk/>
            <pc:sldMk cId="461355445" sldId="707"/>
            <ac:picMk id="9" creationId="{C1E9812A-1EC1-406E-BF8B-5AA86E6759DA}"/>
          </ac:picMkLst>
        </pc:picChg>
        <pc:picChg chg="mod">
          <ac:chgData name="Ghada ROSEMBLY" userId="S::ghada.rosembly@niji.fr::ac4a781e-1554-437c-921f-680af9986c83" providerId="AD" clId="Web-{46F99993-E9A0-8643-B603-3432712EEA5E}" dt="2019-12-10T17:59:37.432" v="3452" actId="1076"/>
          <ac:picMkLst>
            <pc:docMk/>
            <pc:sldMk cId="461355445" sldId="707"/>
            <ac:picMk id="13" creationId="{468FF3B1-3D21-4C57-AAF6-E14DE2D2E9CF}"/>
          </ac:picMkLst>
        </pc:picChg>
      </pc:sldChg>
      <pc:sldChg chg="addSp delSp modSp add ord replId">
        <pc:chgData name="Ghada ROSEMBLY" userId="S::ghada.rosembly@niji.fr::ac4a781e-1554-437c-921f-680af9986c83" providerId="AD" clId="Web-{46F99993-E9A0-8643-B603-3432712EEA5E}" dt="2019-12-10T18:48:21.849" v="4277" actId="1076"/>
        <pc:sldMkLst>
          <pc:docMk/>
          <pc:sldMk cId="3036533869" sldId="708"/>
        </pc:sldMkLst>
        <pc:spChg chg="add mod">
          <ac:chgData name="Ghada ROSEMBLY" userId="S::ghada.rosembly@niji.fr::ac4a781e-1554-437c-921f-680af9986c83" providerId="AD" clId="Web-{46F99993-E9A0-8643-B603-3432712EEA5E}" dt="2019-12-10T18:45:43.506" v="4208" actId="1076"/>
          <ac:spMkLst>
            <pc:docMk/>
            <pc:sldMk cId="3036533869" sldId="708"/>
            <ac:spMk id="5" creationId="{75AFBD2A-6CF1-4419-BC09-CB3DAA97E238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8:45:10.304" v="4194"/>
          <ac:spMkLst>
            <pc:docMk/>
            <pc:sldMk cId="3036533869" sldId="708"/>
            <ac:spMk id="11" creationId="{AAD5D6F3-8957-4579-A974-17DEDF52FAAE}"/>
          </ac:spMkLst>
        </pc:spChg>
        <pc:spChg chg="del">
          <ac:chgData name="Ghada ROSEMBLY" userId="S::ghada.rosembly@niji.fr::ac4a781e-1554-437c-921f-680af9986c83" providerId="AD" clId="Web-{46F99993-E9A0-8643-B603-3432712EEA5E}" dt="2019-12-10T18:44:54.366" v="4183"/>
          <ac:spMkLst>
            <pc:docMk/>
            <pc:sldMk cId="3036533869" sldId="708"/>
            <ac:spMk id="12" creationId="{32555CE5-0F67-4B9E-A81D-FA62E2861DB6}"/>
          </ac:spMkLst>
        </pc:spChg>
        <pc:spChg chg="del">
          <ac:chgData name="Ghada ROSEMBLY" userId="S::ghada.rosembly@niji.fr::ac4a781e-1554-437c-921f-680af9986c83" providerId="AD" clId="Web-{46F99993-E9A0-8643-B603-3432712EEA5E}" dt="2019-12-10T18:44:54.366" v="4181"/>
          <ac:spMkLst>
            <pc:docMk/>
            <pc:sldMk cId="3036533869" sldId="708"/>
            <ac:spMk id="15" creationId="{5AEBB991-9DA7-4CB9-962C-76BC4CD6DF09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8:45:22.647" v="4203"/>
          <ac:spMkLst>
            <pc:docMk/>
            <pc:sldMk cId="3036533869" sldId="708"/>
            <ac:spMk id="18" creationId="{D4CE725C-22DB-4200-B0C9-B8AC19911581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5:53.228" v="4211" actId="1076"/>
          <ac:spMkLst>
            <pc:docMk/>
            <pc:sldMk cId="3036533869" sldId="708"/>
            <ac:spMk id="20" creationId="{1BF6F830-8730-4423-8623-AA5C97253CC5}"/>
          </ac:spMkLst>
        </pc:spChg>
        <pc:spChg chg="del">
          <ac:chgData name="Ghada ROSEMBLY" userId="S::ghada.rosembly@niji.fr::ac4a781e-1554-437c-921f-680af9986c83" providerId="AD" clId="Web-{46F99993-E9A0-8643-B603-3432712EEA5E}" dt="2019-12-10T18:44:57.304" v="4185"/>
          <ac:spMkLst>
            <pc:docMk/>
            <pc:sldMk cId="3036533869" sldId="708"/>
            <ac:spMk id="21" creationId="{A4EAD0F9-9355-4E46-9F2A-39746DD5083F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8:18.224" v="4274" actId="20577"/>
          <ac:spMkLst>
            <pc:docMk/>
            <pc:sldMk cId="3036533869" sldId="708"/>
            <ac:spMk id="23" creationId="{1BF6F830-8730-4423-8623-AA5C97253CC5}"/>
          </ac:spMkLst>
        </pc:spChg>
        <pc:picChg chg="mod">
          <ac:chgData name="Ghada ROSEMBLY" userId="S::ghada.rosembly@niji.fr::ac4a781e-1554-437c-921f-680af9986c83" providerId="AD" clId="Web-{46F99993-E9A0-8643-B603-3432712EEA5E}" dt="2019-12-10T18:48:21.849" v="4277" actId="1076"/>
          <ac:picMkLst>
            <pc:docMk/>
            <pc:sldMk cId="3036533869" sldId="708"/>
            <ac:picMk id="2" creationId="{8F449986-C093-44C1-9544-3664F973CAE9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8:45:00.788" v="4187"/>
          <ac:picMkLst>
            <pc:docMk/>
            <pc:sldMk cId="3036533869" sldId="708"/>
            <ac:picMk id="3" creationId="{ED280E99-3C3D-45B3-B27F-487E4BCBF5FD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8:44:49.288" v="4179"/>
          <ac:picMkLst>
            <pc:docMk/>
            <pc:sldMk cId="3036533869" sldId="708"/>
            <ac:picMk id="9" creationId="{FFD8205B-CA56-4D91-9B6A-F5F56EE75E4B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8:44:54.366" v="4182"/>
          <ac:picMkLst>
            <pc:docMk/>
            <pc:sldMk cId="3036533869" sldId="708"/>
            <ac:picMk id="14" creationId="{4020C8B4-12C4-4741-AC2E-8FE5CCC93DD6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8:45:00.788" v="4186"/>
          <ac:picMkLst>
            <pc:docMk/>
            <pc:sldMk cId="3036533869" sldId="708"/>
            <ac:picMk id="19" creationId="{EAB68622-E454-47E5-BC85-D2AEC7A6FEC1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8:44:57.304" v="4184"/>
          <ac:picMkLst>
            <pc:docMk/>
            <pc:sldMk cId="3036533869" sldId="708"/>
            <ac:picMk id="22" creationId="{0949F858-A2A3-4FD3-A04F-1B85D1C7D50C}"/>
          </ac:picMkLst>
        </pc:picChg>
      </pc:sldChg>
    </pc:docChg>
  </pc:docChgLst>
  <pc:docChgLst>
    <pc:chgData name="Ghada ROSEMBLY" userId="S::ghada.rosembly@niji.fr::ac4a781e-1554-437c-921f-680af9986c83" providerId="AD" clId="Web-{5E99B9AD-06F9-484A-89E5-02A66BF675C7}"/>
    <pc:docChg chg="modSld">
      <pc:chgData name="Ghada ROSEMBLY" userId="S::ghada.rosembly@niji.fr::ac4a781e-1554-437c-921f-680af9986c83" providerId="AD" clId="Web-{5E99B9AD-06F9-484A-89E5-02A66BF675C7}" dt="2019-12-10T11:10:52.022" v="448" actId="20577"/>
      <pc:docMkLst>
        <pc:docMk/>
      </pc:docMkLst>
      <pc:sldChg chg="addSp modSp">
        <pc:chgData name="Ghada ROSEMBLY" userId="S::ghada.rosembly@niji.fr::ac4a781e-1554-437c-921f-680af9986c83" providerId="AD" clId="Web-{5E99B9AD-06F9-484A-89E5-02A66BF675C7}" dt="2019-12-10T10:28:16.601" v="106" actId="20577"/>
        <pc:sldMkLst>
          <pc:docMk/>
          <pc:sldMk cId="3508022607" sldId="313"/>
        </pc:sldMkLst>
        <pc:spChg chg="add mod">
          <ac:chgData name="Ghada ROSEMBLY" userId="S::ghada.rosembly@niji.fr::ac4a781e-1554-437c-921f-680af9986c83" providerId="AD" clId="Web-{5E99B9AD-06F9-484A-89E5-02A66BF675C7}" dt="2019-12-10T10:28:16.601" v="106" actId="20577"/>
          <ac:spMkLst>
            <pc:docMk/>
            <pc:sldMk cId="3508022607" sldId="313"/>
            <ac:spMk id="4" creationId="{3A3977EC-E784-4A50-8CD3-562F9343211C}"/>
          </ac:spMkLst>
        </pc:spChg>
        <pc:picChg chg="mod">
          <ac:chgData name="Ghada ROSEMBLY" userId="S::ghada.rosembly@niji.fr::ac4a781e-1554-437c-921f-680af9986c83" providerId="AD" clId="Web-{5E99B9AD-06F9-484A-89E5-02A66BF675C7}" dt="2019-12-10T10:27:46.382" v="69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0:28:31.366" v="111"/>
        <pc:sldMkLst>
          <pc:docMk/>
          <pc:sldMk cId="1354035344" sldId="314"/>
        </pc:sldMkLst>
        <pc:spChg chg="mod">
          <ac:chgData name="Ghada ROSEMBLY" userId="S::ghada.rosembly@niji.fr::ac4a781e-1554-437c-921f-680af9986c83" providerId="AD" clId="Web-{5E99B9AD-06F9-484A-89E5-02A66BF675C7}" dt="2019-12-10T10:28:26.804" v="109" actId="1076"/>
          <ac:spMkLst>
            <pc:docMk/>
            <pc:sldMk cId="1354035344" sldId="314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5E99B9AD-06F9-484A-89E5-02A66BF675C7}" dt="2019-12-10T10:28:31.366" v="111"/>
          <ac:picMkLst>
            <pc:docMk/>
            <pc:sldMk cId="1354035344" sldId="314"/>
            <ac:picMk id="2" creationId="{00000000-0000-0000-0000-000000000000}"/>
          </ac:picMkLst>
        </pc:picChg>
      </pc:sldChg>
      <pc:sldChg chg="addSp delSp modSp">
        <pc:chgData name="Ghada ROSEMBLY" userId="S::ghada.rosembly@niji.fr::ac4a781e-1554-437c-921f-680af9986c83" providerId="AD" clId="Web-{5E99B9AD-06F9-484A-89E5-02A66BF675C7}" dt="2019-12-10T10:08:44.881" v="66" actId="20577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5E99B9AD-06F9-484A-89E5-02A66BF675C7}" dt="2019-12-10T10:08:44.881" v="66" actId="20577"/>
          <ac:spMkLst>
            <pc:docMk/>
            <pc:sldMk cId="4045107324" sldId="344"/>
            <ac:spMk id="4" creationId="{BDCE8F94-F664-4B8B-BD96-0990D6E3E9A9}"/>
          </ac:spMkLst>
        </pc:spChg>
        <pc:spChg chg="add del">
          <ac:chgData name="Ghada ROSEMBLY" userId="S::ghada.rosembly@niji.fr::ac4a781e-1554-437c-921f-680af9986c83" providerId="AD" clId="Web-{5E99B9AD-06F9-484A-89E5-02A66BF675C7}" dt="2019-12-10T10:06:25.536" v="3"/>
          <ac:spMkLst>
            <pc:docMk/>
            <pc:sldMk cId="4045107324" sldId="344"/>
            <ac:spMk id="7" creationId="{E3BA0F10-53AD-4B1C-9656-9463E0EF6847}"/>
          </ac:spMkLst>
        </pc:spChg>
        <pc:spChg chg="add mod">
          <ac:chgData name="Ghada ROSEMBLY" userId="S::ghada.rosembly@niji.fr::ac4a781e-1554-437c-921f-680af9986c83" providerId="AD" clId="Web-{5E99B9AD-06F9-484A-89E5-02A66BF675C7}" dt="2019-12-10T10:08:32.740" v="65" actId="1076"/>
          <ac:spMkLst>
            <pc:docMk/>
            <pc:sldMk cId="4045107324" sldId="344"/>
            <ac:spMk id="9" creationId="{B531C1FE-A00C-49AB-968E-AF8F2392D01C}"/>
          </ac:spMkLst>
        </pc:spChg>
      </pc:sldChg>
      <pc:sldChg chg="addSp">
        <pc:chgData name="Ghada ROSEMBLY" userId="S::ghada.rosembly@niji.fr::ac4a781e-1554-437c-921f-680af9986c83" providerId="AD" clId="Web-{5E99B9AD-06F9-484A-89E5-02A66BF675C7}" dt="2019-12-10T10:06:29.176" v="4"/>
        <pc:sldMkLst>
          <pc:docMk/>
          <pc:sldMk cId="2375330408" sldId="510"/>
        </pc:sldMkLst>
        <pc:spChg chg="add">
          <ac:chgData name="Ghada ROSEMBLY" userId="S::ghada.rosembly@niji.fr::ac4a781e-1554-437c-921f-680af9986c83" providerId="AD" clId="Web-{5E99B9AD-06F9-484A-89E5-02A66BF675C7}" dt="2019-12-10T10:06:29.176" v="4"/>
          <ac:spMkLst>
            <pc:docMk/>
            <pc:sldMk cId="2375330408" sldId="510"/>
            <ac:spMk id="5" creationId="{BC9C851F-E53A-4B82-8A9F-5C0D234A2F94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0:29:27.772" v="159"/>
        <pc:sldMkLst>
          <pc:docMk/>
          <pc:sldMk cId="1921984960" sldId="515"/>
        </pc:sldMkLst>
        <pc:spChg chg="mod">
          <ac:chgData name="Ghada ROSEMBLY" userId="S::ghada.rosembly@niji.fr::ac4a781e-1554-437c-921f-680af9986c83" providerId="AD" clId="Web-{5E99B9AD-06F9-484A-89E5-02A66BF675C7}" dt="2019-12-10T10:29:27.772" v="159"/>
          <ac:spMkLst>
            <pc:docMk/>
            <pc:sldMk cId="1921984960" sldId="515"/>
            <ac:spMk id="9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0:07:45.614" v="33" actId="1076"/>
        <pc:sldMkLst>
          <pc:docMk/>
          <pc:sldMk cId="2125699536" sldId="519"/>
        </pc:sldMkLst>
        <pc:spChg chg="mod">
          <ac:chgData name="Ghada ROSEMBLY" userId="S::ghada.rosembly@niji.fr::ac4a781e-1554-437c-921f-680af9986c83" providerId="AD" clId="Web-{5E99B9AD-06F9-484A-89E5-02A66BF675C7}" dt="2019-12-10T10:07:45.614" v="33" actId="1076"/>
          <ac:spMkLst>
            <pc:docMk/>
            <pc:sldMk cId="2125699536" sldId="519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5E99B9AD-06F9-484A-89E5-02A66BF675C7}" dt="2019-12-10T11:00:56.776" v="300" actId="20577"/>
        <pc:sldMkLst>
          <pc:docMk/>
          <pc:sldMk cId="1812645778" sldId="520"/>
        </pc:sldMkLst>
        <pc:spChg chg="add del">
          <ac:chgData name="Ghada ROSEMBLY" userId="S::ghada.rosembly@niji.fr::ac4a781e-1554-437c-921f-680af9986c83" providerId="AD" clId="Web-{5E99B9AD-06F9-484A-89E5-02A66BF675C7}" dt="2019-12-10T10:31:41.365" v="176"/>
          <ac:spMkLst>
            <pc:docMk/>
            <pc:sldMk cId="1812645778" sldId="520"/>
            <ac:spMk id="2" creationId="{EA82CDE1-5F17-4339-910F-A5741225B346}"/>
          </ac:spMkLst>
        </pc:spChg>
        <pc:spChg chg="add del">
          <ac:chgData name="Ghada ROSEMBLY" userId="S::ghada.rosembly@niji.fr::ac4a781e-1554-437c-921f-680af9986c83" providerId="AD" clId="Web-{5E99B9AD-06F9-484A-89E5-02A66BF675C7}" dt="2019-12-10T10:31:51.662" v="178"/>
          <ac:spMkLst>
            <pc:docMk/>
            <pc:sldMk cId="1812645778" sldId="520"/>
            <ac:spMk id="5" creationId="{1B3B6E6D-4640-4404-9FE0-EBEF3FF8A585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0:56.776" v="300" actId="20577"/>
          <ac:spMkLst>
            <pc:docMk/>
            <pc:sldMk cId="1812645778" sldId="520"/>
            <ac:spMk id="6" creationId="{EF237950-1CCF-4337-8C19-D6BEBDEB721E}"/>
          </ac:spMkLst>
        </pc:spChg>
        <pc:spChg chg="add del">
          <ac:chgData name="Ghada ROSEMBLY" userId="S::ghada.rosembly@niji.fr::ac4a781e-1554-437c-921f-680af9986c83" providerId="AD" clId="Web-{5E99B9AD-06F9-484A-89E5-02A66BF675C7}" dt="2019-12-10T10:32:01.193" v="180"/>
          <ac:spMkLst>
            <pc:docMk/>
            <pc:sldMk cId="1812645778" sldId="520"/>
            <ac:spMk id="9" creationId="{23AAFAB2-7E10-4C7D-986D-58CAA0CDC68A}"/>
          </ac:spMkLst>
        </pc:spChg>
        <pc:spChg chg="add del mod">
          <ac:chgData name="Ghada ROSEMBLY" userId="S::ghada.rosembly@niji.fr::ac4a781e-1554-437c-921f-680af9986c83" providerId="AD" clId="Web-{5E99B9AD-06F9-484A-89E5-02A66BF675C7}" dt="2019-12-10T10:55:24.747" v="228"/>
          <ac:spMkLst>
            <pc:docMk/>
            <pc:sldMk cId="1812645778" sldId="520"/>
            <ac:spMk id="11" creationId="{A37225E4-651C-436B-86F1-508B34247861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0:59:14.933" v="282" actId="1076"/>
        <pc:sldMkLst>
          <pc:docMk/>
          <pc:sldMk cId="2917416241" sldId="529"/>
        </pc:sldMkLst>
        <pc:picChg chg="mod">
          <ac:chgData name="Ghada ROSEMBLY" userId="S::ghada.rosembly@niji.fr::ac4a781e-1554-437c-921f-680af9986c83" providerId="AD" clId="Web-{5E99B9AD-06F9-484A-89E5-02A66BF675C7}" dt="2019-12-10T10:59:14.933" v="282" actId="1076"/>
          <ac:picMkLst>
            <pc:docMk/>
            <pc:sldMk cId="2917416241" sldId="529"/>
            <ac:picMk id="5" creationId="{269F1261-14CD-4063-8053-4BF37D773660}"/>
          </ac:picMkLst>
        </pc:picChg>
      </pc:sldChg>
      <pc:sldChg chg="addSp">
        <pc:chgData name="Ghada ROSEMBLY" userId="S::ghada.rosembly@niji.fr::ac4a781e-1554-437c-921f-680af9986c83" providerId="AD" clId="Web-{5E99B9AD-06F9-484A-89E5-02A66BF675C7}" dt="2019-12-10T10:57:19.262" v="281"/>
        <pc:sldMkLst>
          <pc:docMk/>
          <pc:sldMk cId="1148755240" sldId="535"/>
        </pc:sldMkLst>
        <pc:spChg chg="add">
          <ac:chgData name="Ghada ROSEMBLY" userId="S::ghada.rosembly@niji.fr::ac4a781e-1554-437c-921f-680af9986c83" providerId="AD" clId="Web-{5E99B9AD-06F9-484A-89E5-02A66BF675C7}" dt="2019-12-10T10:57:19.262" v="281"/>
          <ac:spMkLst>
            <pc:docMk/>
            <pc:sldMk cId="1148755240" sldId="535"/>
            <ac:spMk id="12" creationId="{FBF690B9-1931-406E-8D29-DB09C84401C7}"/>
          </ac:spMkLst>
        </pc:spChg>
      </pc:sldChg>
      <pc:sldChg chg="addSp modSp">
        <pc:chgData name="Ghada ROSEMBLY" userId="S::ghada.rosembly@niji.fr::ac4a781e-1554-437c-921f-680af9986c83" providerId="AD" clId="Web-{5E99B9AD-06F9-484A-89E5-02A66BF675C7}" dt="2019-12-10T10:29:09.819" v="153" actId="1076"/>
        <pc:sldMkLst>
          <pc:docMk/>
          <pc:sldMk cId="2765951440" sldId="551"/>
        </pc:sldMkLst>
        <pc:spChg chg="add mod">
          <ac:chgData name="Ghada ROSEMBLY" userId="S::ghada.rosembly@niji.fr::ac4a781e-1554-437c-921f-680af9986c83" providerId="AD" clId="Web-{5E99B9AD-06F9-484A-89E5-02A66BF675C7}" dt="2019-12-10T10:29:01.569" v="150" actId="20577"/>
          <ac:spMkLst>
            <pc:docMk/>
            <pc:sldMk cId="2765951440" sldId="551"/>
            <ac:spMk id="2" creationId="{E3B1BA42-E8AE-4E3D-90B9-260C61BE38C5}"/>
          </ac:spMkLst>
        </pc:spChg>
        <pc:picChg chg="mod">
          <ac:chgData name="Ghada ROSEMBLY" userId="S::ghada.rosembly@niji.fr::ac4a781e-1554-437c-921f-680af9986c83" providerId="AD" clId="Web-{5E99B9AD-06F9-484A-89E5-02A66BF675C7}" dt="2019-12-10T10:29:09.819" v="153" actId="1076"/>
          <ac:picMkLst>
            <pc:docMk/>
            <pc:sldMk cId="2765951440" sldId="551"/>
            <ac:picMk id="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0:30:34.615" v="166" actId="1076"/>
        <pc:sldMkLst>
          <pc:docMk/>
          <pc:sldMk cId="1247725427" sldId="552"/>
        </pc:sldMkLst>
        <pc:picChg chg="mod">
          <ac:chgData name="Ghada ROSEMBLY" userId="S::ghada.rosembly@niji.fr::ac4a781e-1554-437c-921f-680af9986c83" providerId="AD" clId="Web-{5E99B9AD-06F9-484A-89E5-02A66BF675C7}" dt="2019-12-10T10:30:34.615" v="166" actId="1076"/>
          <ac:picMkLst>
            <pc:docMk/>
            <pc:sldMk cId="1247725427" sldId="552"/>
            <ac:picMk id="9" creationId="{13CC7AC3-F7A6-410E-B436-5AEEDC203F13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7:06.883" v="423" actId="20577"/>
        <pc:sldMkLst>
          <pc:docMk/>
          <pc:sldMk cId="103918538" sldId="576"/>
        </pc:sldMkLst>
        <pc:spChg chg="mod">
          <ac:chgData name="Ghada ROSEMBLY" userId="S::ghada.rosembly@niji.fr::ac4a781e-1554-437c-921f-680af9986c83" providerId="AD" clId="Web-{5E99B9AD-06F9-484A-89E5-02A66BF675C7}" dt="2019-12-10T11:07:06.883" v="423" actId="20577"/>
          <ac:spMkLst>
            <pc:docMk/>
            <pc:sldMk cId="103918538" sldId="576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1:07:17.696" v="428"/>
        <pc:sldMkLst>
          <pc:docMk/>
          <pc:sldMk cId="2050812499" sldId="577"/>
        </pc:sldMkLst>
        <pc:picChg chg="mod">
          <ac:chgData name="Ghada ROSEMBLY" userId="S::ghada.rosembly@niji.fr::ac4a781e-1554-437c-921f-680af9986c83" providerId="AD" clId="Web-{5E99B9AD-06F9-484A-89E5-02A66BF675C7}" dt="2019-12-10T11:07:17.696" v="428"/>
          <ac:picMkLst>
            <pc:docMk/>
            <pc:sldMk cId="2050812499" sldId="577"/>
            <ac:picMk id="10" creationId="{45557BEC-B47B-4DD6-80CC-018476227A72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3:55.384" v="331" actId="1076"/>
        <pc:sldMkLst>
          <pc:docMk/>
          <pc:sldMk cId="2661394325" sldId="581"/>
        </pc:sldMkLst>
        <pc:spChg chg="mod">
          <ac:chgData name="Ghada ROSEMBLY" userId="S::ghada.rosembly@niji.fr::ac4a781e-1554-437c-921f-680af9986c83" providerId="AD" clId="Web-{5E99B9AD-06F9-484A-89E5-02A66BF675C7}" dt="2019-12-10T11:03:51.447" v="329" actId="20577"/>
          <ac:spMkLst>
            <pc:docMk/>
            <pc:sldMk cId="2661394325" sldId="581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3:53.838" v="330" actId="1076"/>
          <ac:spMkLst>
            <pc:docMk/>
            <pc:sldMk cId="2661394325" sldId="581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3:55.384" v="331" actId="1076"/>
          <ac:picMkLst>
            <pc:docMk/>
            <pc:sldMk cId="2661394325" sldId="581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3:40.556" v="326" actId="1076"/>
        <pc:sldMkLst>
          <pc:docMk/>
          <pc:sldMk cId="2815283106" sldId="582"/>
        </pc:sldMkLst>
        <pc:spChg chg="mod">
          <ac:chgData name="Ghada ROSEMBLY" userId="S::ghada.rosembly@niji.fr::ac4a781e-1554-437c-921f-680af9986c83" providerId="AD" clId="Web-{5E99B9AD-06F9-484A-89E5-02A66BF675C7}" dt="2019-12-10T11:03:37.056" v="325" actId="20577"/>
          <ac:spMkLst>
            <pc:docMk/>
            <pc:sldMk cId="2815283106" sldId="582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3:40.556" v="326" actId="1076"/>
          <ac:spMkLst>
            <pc:docMk/>
            <pc:sldMk cId="2815283106" sldId="582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0:24.026" v="296" actId="1076"/>
          <ac:picMkLst>
            <pc:docMk/>
            <pc:sldMk cId="2815283106" sldId="582"/>
            <ac:picMk id="4" creationId="{00000000-0000-0000-0000-000000000000}"/>
          </ac:picMkLst>
        </pc:picChg>
        <pc:picChg chg="mod">
          <ac:chgData name="Ghada ROSEMBLY" userId="S::ghada.rosembly@niji.fr::ac4a781e-1554-437c-921f-680af9986c83" providerId="AD" clId="Web-{5E99B9AD-06F9-484A-89E5-02A66BF675C7}" dt="2019-12-10T11:00:26.636" v="297" actId="1076"/>
          <ac:picMkLst>
            <pc:docMk/>
            <pc:sldMk cId="2815283106" sldId="582"/>
            <ac:picMk id="5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3:27.994" v="323" actId="1076"/>
        <pc:sldMkLst>
          <pc:docMk/>
          <pc:sldMk cId="3761300601" sldId="583"/>
        </pc:sldMkLst>
        <pc:spChg chg="mod">
          <ac:chgData name="Ghada ROSEMBLY" userId="S::ghada.rosembly@niji.fr::ac4a781e-1554-437c-921f-680af9986c83" providerId="AD" clId="Web-{5E99B9AD-06F9-484A-89E5-02A66BF675C7}" dt="2019-12-10T11:03:20.103" v="321" actId="20577"/>
          <ac:spMkLst>
            <pc:docMk/>
            <pc:sldMk cId="3761300601" sldId="583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3:27.994" v="323" actId="1076"/>
          <ac:spMkLst>
            <pc:docMk/>
            <pc:sldMk cId="3761300601" sldId="583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0:41.245" v="299"/>
          <ac:picMkLst>
            <pc:docMk/>
            <pc:sldMk cId="3761300601" sldId="583"/>
            <ac:picMk id="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3:09.697" v="318" actId="20577"/>
        <pc:sldMkLst>
          <pc:docMk/>
          <pc:sldMk cId="2819743637" sldId="584"/>
        </pc:sldMkLst>
        <pc:spChg chg="mod">
          <ac:chgData name="Ghada ROSEMBLY" userId="S::ghada.rosembly@niji.fr::ac4a781e-1554-437c-921f-680af9986c83" providerId="AD" clId="Web-{5E99B9AD-06F9-484A-89E5-02A66BF675C7}" dt="2019-12-10T11:03:09.697" v="318" actId="20577"/>
          <ac:spMkLst>
            <pc:docMk/>
            <pc:sldMk cId="2819743637" sldId="584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2:09.276" v="309" actId="14100"/>
          <ac:spMkLst>
            <pc:docMk/>
            <pc:sldMk cId="2819743637" sldId="584"/>
            <ac:spMk id="3" creationId="{14B9EF9B-EDB3-4256-9936-89F726602427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1:03:01.885" v="316" actId="14100"/>
        <pc:sldMkLst>
          <pc:docMk/>
          <pc:sldMk cId="2474321849" sldId="585"/>
        </pc:sldMkLst>
        <pc:spChg chg="mod">
          <ac:chgData name="Ghada ROSEMBLY" userId="S::ghada.rosembly@niji.fr::ac4a781e-1554-437c-921f-680af9986c83" providerId="AD" clId="Web-{5E99B9AD-06F9-484A-89E5-02A66BF675C7}" dt="2019-12-10T11:03:01.885" v="316" actId="14100"/>
          <ac:spMkLst>
            <pc:docMk/>
            <pc:sldMk cId="2474321849" sldId="585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1:50.448" v="305" actId="20577"/>
          <ac:spMkLst>
            <pc:docMk/>
            <pc:sldMk cId="2474321849" sldId="585"/>
            <ac:spMk id="3" creationId="{14B9EF9B-EDB3-4256-9936-89F726602427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1:06:13.930" v="376" actId="1076"/>
        <pc:sldMkLst>
          <pc:docMk/>
          <pc:sldMk cId="3906056780" sldId="586"/>
        </pc:sldMkLst>
        <pc:spChg chg="mod">
          <ac:chgData name="Ghada ROSEMBLY" userId="S::ghada.rosembly@niji.fr::ac4a781e-1554-437c-921f-680af9986c83" providerId="AD" clId="Web-{5E99B9AD-06F9-484A-89E5-02A66BF675C7}" dt="2019-12-10T11:06:01.212" v="372" actId="14100"/>
          <ac:spMkLst>
            <pc:docMk/>
            <pc:sldMk cId="3906056780" sldId="586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6:09.290" v="374" actId="1076"/>
          <ac:spMkLst>
            <pc:docMk/>
            <pc:sldMk cId="3906056780" sldId="586"/>
            <ac:spMk id="7" creationId="{6E47880B-C7C5-4052-90A2-1D21FFD0474C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6:13.930" v="376" actId="1076"/>
          <ac:picMkLst>
            <pc:docMk/>
            <pc:sldMk cId="3906056780" sldId="586"/>
            <ac:picMk id="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5:57.180" v="369" actId="20577"/>
        <pc:sldMkLst>
          <pc:docMk/>
          <pc:sldMk cId="2112499525" sldId="587"/>
        </pc:sldMkLst>
        <pc:spChg chg="mod">
          <ac:chgData name="Ghada ROSEMBLY" userId="S::ghada.rosembly@niji.fr::ac4a781e-1554-437c-921f-680af9986c83" providerId="AD" clId="Web-{5E99B9AD-06F9-484A-89E5-02A66BF675C7}" dt="2019-12-10T11:05:37.399" v="363" actId="20577"/>
          <ac:spMkLst>
            <pc:docMk/>
            <pc:sldMk cId="2112499525" sldId="587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5:57.180" v="369" actId="20577"/>
          <ac:spMkLst>
            <pc:docMk/>
            <pc:sldMk cId="2112499525" sldId="587"/>
            <ac:spMk id="3" creationId="{00000000-0000-0000-0000-000000000000}"/>
          </ac:spMkLst>
        </pc:spChg>
      </pc:sldChg>
      <pc:sldChg chg="delSp modSp">
        <pc:chgData name="Ghada ROSEMBLY" userId="S::ghada.rosembly@niji.fr::ac4a781e-1554-437c-921f-680af9986c83" providerId="AD" clId="Web-{5E99B9AD-06F9-484A-89E5-02A66BF675C7}" dt="2019-12-10T11:10:26.335" v="445" actId="14100"/>
        <pc:sldMkLst>
          <pc:docMk/>
          <pc:sldMk cId="772115455" sldId="589"/>
        </pc:sldMkLst>
        <pc:spChg chg="mod">
          <ac:chgData name="Ghada ROSEMBLY" userId="S::ghada.rosembly@niji.fr::ac4a781e-1554-437c-921f-680af9986c83" providerId="AD" clId="Web-{5E99B9AD-06F9-484A-89E5-02A66BF675C7}" dt="2019-12-10T11:10:26.335" v="445" actId="14100"/>
          <ac:spMkLst>
            <pc:docMk/>
            <pc:sldMk cId="772115455" sldId="589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10:09.179" v="440" actId="20577"/>
          <ac:spMkLst>
            <pc:docMk/>
            <pc:sldMk cId="772115455" sldId="589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9:46.288" v="434" actId="1076"/>
          <ac:spMkLst>
            <pc:docMk/>
            <pc:sldMk cId="772115455" sldId="589"/>
            <ac:spMk id="4" creationId="{D214B036-9613-465A-A145-162FEA9B26FC}"/>
          </ac:spMkLst>
        </pc:spChg>
        <pc:picChg chg="del">
          <ac:chgData name="Ghada ROSEMBLY" userId="S::ghada.rosembly@niji.fr::ac4a781e-1554-437c-921f-680af9986c83" providerId="AD" clId="Web-{5E99B9AD-06F9-484A-89E5-02A66BF675C7}" dt="2019-12-10T11:10:14.382" v="442"/>
          <ac:picMkLst>
            <pc:docMk/>
            <pc:sldMk cId="772115455" sldId="589"/>
            <ac:picMk id="6" creationId="{C12EAA22-57AA-4F50-BB72-1A207271DB71}"/>
          </ac:picMkLst>
        </pc:picChg>
        <pc:picChg chg="del">
          <ac:chgData name="Ghada ROSEMBLY" userId="S::ghada.rosembly@niji.fr::ac4a781e-1554-437c-921f-680af9986c83" providerId="AD" clId="Web-{5E99B9AD-06F9-484A-89E5-02A66BF675C7}" dt="2019-12-10T11:10:16.210" v="443"/>
          <ac:picMkLst>
            <pc:docMk/>
            <pc:sldMk cId="772115455" sldId="589"/>
            <ac:picMk id="8" creationId="{7E117B52-C548-4211-859D-EBCFD6D17CE7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10:38.272" v="447" actId="1076"/>
        <pc:sldMkLst>
          <pc:docMk/>
          <pc:sldMk cId="89386591" sldId="590"/>
        </pc:sldMkLst>
        <pc:spChg chg="mod">
          <ac:chgData name="Ghada ROSEMBLY" userId="S::ghada.rosembly@niji.fr::ac4a781e-1554-437c-921f-680af9986c83" providerId="AD" clId="Web-{5E99B9AD-06F9-484A-89E5-02A66BF675C7}" dt="2019-12-10T11:10:35.991" v="446" actId="20577"/>
          <ac:spMkLst>
            <pc:docMk/>
            <pc:sldMk cId="89386591" sldId="590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10:38.272" v="447" actId="1076"/>
          <ac:spMkLst>
            <pc:docMk/>
            <pc:sldMk cId="89386591" sldId="590"/>
            <ac:spMk id="15" creationId="{579278BD-D2AE-4081-8CC5-EBD804B1455D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1:04:12.369" v="335" actId="1076"/>
        <pc:sldMkLst>
          <pc:docMk/>
          <pc:sldMk cId="3695747669" sldId="591"/>
        </pc:sldMkLst>
        <pc:spChg chg="mod">
          <ac:chgData name="Ghada ROSEMBLY" userId="S::ghada.rosembly@niji.fr::ac4a781e-1554-437c-921f-680af9986c83" providerId="AD" clId="Web-{5E99B9AD-06F9-484A-89E5-02A66BF675C7}" dt="2019-12-10T11:04:06.994" v="333" actId="20577"/>
          <ac:spMkLst>
            <pc:docMk/>
            <pc:sldMk cId="3695747669" sldId="591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4:11.134" v="334" actId="1076"/>
          <ac:spMkLst>
            <pc:docMk/>
            <pc:sldMk cId="3695747669" sldId="591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4:12.369" v="335" actId="1076"/>
          <ac:picMkLst>
            <pc:docMk/>
            <pc:sldMk cId="3695747669" sldId="591"/>
            <ac:picMk id="11" creationId="{D076EB0C-1796-4949-A91C-F04FE37DD576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7:48.070" v="429" actId="1076"/>
        <pc:sldMkLst>
          <pc:docMk/>
          <pc:sldMk cId="661543658" sldId="594"/>
        </pc:sldMkLst>
        <pc:spChg chg="mod">
          <ac:chgData name="Ghada ROSEMBLY" userId="S::ghada.rosembly@niji.fr::ac4a781e-1554-437c-921f-680af9986c83" providerId="AD" clId="Web-{5E99B9AD-06F9-484A-89E5-02A66BF675C7}" dt="2019-12-10T11:07:48.070" v="429" actId="1076"/>
          <ac:spMkLst>
            <pc:docMk/>
            <pc:sldMk cId="661543658" sldId="594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0:55:10.372" v="225" actId="1076"/>
        <pc:sldMkLst>
          <pc:docMk/>
          <pc:sldMk cId="3873222637" sldId="606"/>
        </pc:sldMkLst>
        <pc:picChg chg="mod">
          <ac:chgData name="Ghada ROSEMBLY" userId="S::ghada.rosembly@niji.fr::ac4a781e-1554-437c-921f-680af9986c83" providerId="AD" clId="Web-{5E99B9AD-06F9-484A-89E5-02A66BF675C7}" dt="2019-12-10T10:55:10.372" v="225" actId="1076"/>
          <ac:picMkLst>
            <pc:docMk/>
            <pc:sldMk cId="3873222637" sldId="606"/>
            <ac:picMk id="3" creationId="{D96118E0-8545-4B28-B85E-6FEE4655007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0:55:16.778" v="227"/>
        <pc:sldMkLst>
          <pc:docMk/>
          <pc:sldMk cId="2926709035" sldId="607"/>
        </pc:sldMkLst>
        <pc:picChg chg="mod">
          <ac:chgData name="Ghada ROSEMBLY" userId="S::ghada.rosembly@niji.fr::ac4a781e-1554-437c-921f-680af9986c83" providerId="AD" clId="Web-{5E99B9AD-06F9-484A-89E5-02A66BF675C7}" dt="2019-12-10T10:55:16.778" v="227"/>
          <ac:picMkLst>
            <pc:docMk/>
            <pc:sldMk cId="2926709035" sldId="607"/>
            <ac:picMk id="9" creationId="{CF397BFA-E64F-4637-B5D2-839A623E6877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10:52.022" v="448" actId="20577"/>
        <pc:sldMkLst>
          <pc:docMk/>
          <pc:sldMk cId="4134547903" sldId="630"/>
        </pc:sldMkLst>
        <pc:spChg chg="mod">
          <ac:chgData name="Ghada ROSEMBLY" userId="S::ghada.rosembly@niji.fr::ac4a781e-1554-437c-921f-680af9986c83" providerId="AD" clId="Web-{5E99B9AD-06F9-484A-89E5-02A66BF675C7}" dt="2019-12-10T11:10:52.022" v="448" actId="20577"/>
          <ac:spMkLst>
            <pc:docMk/>
            <pc:sldMk cId="4134547903" sldId="630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6:42.946" v="386" actId="20577"/>
          <ac:spMkLst>
            <pc:docMk/>
            <pc:sldMk cId="4134547903" sldId="630"/>
            <ac:spMk id="9" creationId="{9809FD77-C40B-4FEA-BE03-DE98BACE677F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6:43.555" v="388" actId="1076"/>
          <ac:spMkLst>
            <pc:docMk/>
            <pc:sldMk cId="4134547903" sldId="630"/>
            <ac:spMk id="10" creationId="{39191422-7278-4F20-A4C1-D726B1D9DB22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6:46.602" v="389" actId="1076"/>
          <ac:picMkLst>
            <pc:docMk/>
            <pc:sldMk cId="4134547903" sldId="630"/>
            <ac:picMk id="5" creationId="{449B6A4C-5578-46F9-B4C9-31920D7F54E7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0:31:10.146" v="172" actId="20577"/>
        <pc:sldMkLst>
          <pc:docMk/>
          <pc:sldMk cId="2679782058" sldId="673"/>
        </pc:sldMkLst>
        <pc:spChg chg="mod">
          <ac:chgData name="Ghada ROSEMBLY" userId="S::ghada.rosembly@niji.fr::ac4a781e-1554-437c-921f-680af9986c83" providerId="AD" clId="Web-{5E99B9AD-06F9-484A-89E5-02A66BF675C7}" dt="2019-12-10T10:31:10.146" v="172" actId="20577"/>
          <ac:spMkLst>
            <pc:docMk/>
            <pc:sldMk cId="2679782058" sldId="673"/>
            <ac:spMk id="2" creationId="{C9B52974-47E0-4E14-BBEF-453DE7D7CDD3}"/>
          </ac:spMkLst>
        </pc:spChg>
        <pc:picChg chg="mod">
          <ac:chgData name="Ghada ROSEMBLY" userId="S::ghada.rosembly@niji.fr::ac4a781e-1554-437c-921f-680af9986c83" providerId="AD" clId="Web-{5E99B9AD-06F9-484A-89E5-02A66BF675C7}" dt="2019-12-10T10:31:06.787" v="171" actId="1076"/>
          <ac:picMkLst>
            <pc:docMk/>
            <pc:sldMk cId="2679782058" sldId="673"/>
            <ac:picMk id="5" creationId="{B7C913B7-D804-409A-9AE7-DDAF8546DB39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4:50.978" v="354" actId="20577"/>
        <pc:sldMkLst>
          <pc:docMk/>
          <pc:sldMk cId="2535109480" sldId="676"/>
        </pc:sldMkLst>
        <pc:spChg chg="mod">
          <ac:chgData name="Ghada ROSEMBLY" userId="S::ghada.rosembly@niji.fr::ac4a781e-1554-437c-921f-680af9986c83" providerId="AD" clId="Web-{5E99B9AD-06F9-484A-89E5-02A66BF675C7}" dt="2019-12-10T11:04:22.337" v="337" actId="20577"/>
          <ac:spMkLst>
            <pc:docMk/>
            <pc:sldMk cId="2535109480" sldId="676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4:50.978" v="354" actId="20577"/>
          <ac:spMkLst>
            <pc:docMk/>
            <pc:sldMk cId="2535109480" sldId="676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4:39.650" v="349" actId="1076"/>
          <ac:picMkLst>
            <pc:docMk/>
            <pc:sldMk cId="2535109480" sldId="676"/>
            <ac:picMk id="8" creationId="{D7031AEE-D801-4B71-9EB1-8CF7AAC3449C}"/>
          </ac:picMkLst>
        </pc:picChg>
      </pc:sldChg>
    </pc:docChg>
  </pc:docChgLst>
  <pc:docChgLst>
    <pc:chgData name="Christophe VILBERT" userId="8152477d-5cdf-4b43-a9b6-62c5ad756e19" providerId="ADAL" clId="{8938ACB6-EAE6-4A3C-B10D-6DC0F96D2985}"/>
    <pc:docChg chg="undo custSel modSld modMainMaster">
      <pc:chgData name="Christophe VILBERT" userId="8152477d-5cdf-4b43-a9b6-62c5ad756e19" providerId="ADAL" clId="{8938ACB6-EAE6-4A3C-B10D-6DC0F96D2985}" dt="2019-12-06T11:36:46.899" v="61" actId="20577"/>
      <pc:docMkLst>
        <pc:docMk/>
      </pc:docMkLst>
      <pc:sldChg chg="delSp modSp">
        <pc:chgData name="Christophe VILBERT" userId="8152477d-5cdf-4b43-a9b6-62c5ad756e19" providerId="ADAL" clId="{8938ACB6-EAE6-4A3C-B10D-6DC0F96D2985}" dt="2019-12-06T11:36:46.899" v="61" actId="20577"/>
        <pc:sldMkLst>
          <pc:docMk/>
          <pc:sldMk cId="4044095334" sldId="493"/>
        </pc:sldMkLst>
        <pc:spChg chg="del">
          <ac:chgData name="Christophe VILBERT" userId="8152477d-5cdf-4b43-a9b6-62c5ad756e19" providerId="ADAL" clId="{8938ACB6-EAE6-4A3C-B10D-6DC0F96D2985}" dt="2019-12-06T11:35:24.211" v="32" actId="478"/>
          <ac:spMkLst>
            <pc:docMk/>
            <pc:sldMk cId="4044095334" sldId="493"/>
            <ac:spMk id="2" creationId="{00000000-0000-0000-0000-000000000000}"/>
          </ac:spMkLst>
        </pc:spChg>
        <pc:spChg chg="mod">
          <ac:chgData name="Christophe VILBERT" userId="8152477d-5cdf-4b43-a9b6-62c5ad756e19" providerId="ADAL" clId="{8938ACB6-EAE6-4A3C-B10D-6DC0F96D2985}" dt="2019-12-06T11:36:46.899" v="61" actId="20577"/>
          <ac:spMkLst>
            <pc:docMk/>
            <pc:sldMk cId="4044095334" sldId="493"/>
            <ac:spMk id="3" creationId="{00000000-0000-0000-0000-000000000000}"/>
          </ac:spMkLst>
        </pc:spChg>
      </pc:sldChg>
      <pc:sldChg chg="delSp">
        <pc:chgData name="Christophe VILBERT" userId="8152477d-5cdf-4b43-a9b6-62c5ad756e19" providerId="ADAL" clId="{8938ACB6-EAE6-4A3C-B10D-6DC0F96D2985}" dt="2019-12-06T11:33:14.664" v="3" actId="478"/>
        <pc:sldMkLst>
          <pc:docMk/>
          <pc:sldMk cId="729161664" sldId="494"/>
        </pc:sldMkLst>
        <pc:spChg chg="del">
          <ac:chgData name="Christophe VILBERT" userId="8152477d-5cdf-4b43-a9b6-62c5ad756e19" providerId="ADAL" clId="{8938ACB6-EAE6-4A3C-B10D-6DC0F96D2985}" dt="2019-12-06T11:33:12.505" v="2" actId="478"/>
          <ac:spMkLst>
            <pc:docMk/>
            <pc:sldMk cId="729161664" sldId="494"/>
            <ac:spMk id="2" creationId="{8C6D001F-9A33-4556-874D-4FBB2627CC9E}"/>
          </ac:spMkLst>
        </pc:spChg>
        <pc:spChg chg="del">
          <ac:chgData name="Christophe VILBERT" userId="8152477d-5cdf-4b43-a9b6-62c5ad756e19" providerId="ADAL" clId="{8938ACB6-EAE6-4A3C-B10D-6DC0F96D2985}" dt="2019-12-06T11:33:10.091" v="1" actId="478"/>
          <ac:spMkLst>
            <pc:docMk/>
            <pc:sldMk cId="729161664" sldId="494"/>
            <ac:spMk id="3" creationId="{705CCE80-B7BD-4ED6-8269-EA44254D5900}"/>
          </ac:spMkLst>
        </pc:spChg>
        <pc:spChg chg="del">
          <ac:chgData name="Christophe VILBERT" userId="8152477d-5cdf-4b43-a9b6-62c5ad756e19" providerId="ADAL" clId="{8938ACB6-EAE6-4A3C-B10D-6DC0F96D2985}" dt="2019-12-06T11:33:14.664" v="3" actId="478"/>
          <ac:spMkLst>
            <pc:docMk/>
            <pc:sldMk cId="729161664" sldId="494"/>
            <ac:spMk id="4" creationId="{E74FFB9B-BC02-45FA-AFCE-09AE51B2EA39}"/>
          </ac:spMkLst>
        </pc:spChg>
      </pc:sldChg>
      <pc:sldChg chg="delSp modSp">
        <pc:chgData name="Christophe VILBERT" userId="8152477d-5cdf-4b43-a9b6-62c5ad756e19" providerId="ADAL" clId="{8938ACB6-EAE6-4A3C-B10D-6DC0F96D2985}" dt="2019-12-06T11:36:42.706" v="55" actId="6549"/>
        <pc:sldMkLst>
          <pc:docMk/>
          <pc:sldMk cId="2272937673" sldId="513"/>
        </pc:sldMkLst>
        <pc:spChg chg="del">
          <ac:chgData name="Christophe VILBERT" userId="8152477d-5cdf-4b43-a9b6-62c5ad756e19" providerId="ADAL" clId="{8938ACB6-EAE6-4A3C-B10D-6DC0F96D2985}" dt="2019-12-06T11:33:03.887" v="0" actId="478"/>
          <ac:spMkLst>
            <pc:docMk/>
            <pc:sldMk cId="2272937673" sldId="513"/>
            <ac:spMk id="2" creationId="{00000000-0000-0000-0000-000000000000}"/>
          </ac:spMkLst>
        </pc:spChg>
        <pc:spChg chg="mod">
          <ac:chgData name="Christophe VILBERT" userId="8152477d-5cdf-4b43-a9b6-62c5ad756e19" providerId="ADAL" clId="{8938ACB6-EAE6-4A3C-B10D-6DC0F96D2985}" dt="2019-12-06T11:36:42.706" v="55" actId="6549"/>
          <ac:spMkLst>
            <pc:docMk/>
            <pc:sldMk cId="2272937673" sldId="513"/>
            <ac:spMk id="3" creationId="{00000000-0000-0000-0000-000000000000}"/>
          </ac:spMkLst>
        </pc:spChg>
      </pc:sldChg>
      <pc:sldChg chg="delSp modSp">
        <pc:chgData name="Christophe VILBERT" userId="8152477d-5cdf-4b43-a9b6-62c5ad756e19" providerId="ADAL" clId="{8938ACB6-EAE6-4A3C-B10D-6DC0F96D2985}" dt="2019-12-06T11:36:14.831" v="43"/>
        <pc:sldMkLst>
          <pc:docMk/>
          <pc:sldMk cId="3827664481" sldId="514"/>
        </pc:sldMkLst>
        <pc:spChg chg="del">
          <ac:chgData name="Christophe VILBERT" userId="8152477d-5cdf-4b43-a9b6-62c5ad756e19" providerId="ADAL" clId="{8938ACB6-EAE6-4A3C-B10D-6DC0F96D2985}" dt="2019-12-06T11:35:27.232" v="33" actId="478"/>
          <ac:spMkLst>
            <pc:docMk/>
            <pc:sldMk cId="3827664481" sldId="514"/>
            <ac:spMk id="2" creationId="{00000000-0000-0000-0000-000000000000}"/>
          </ac:spMkLst>
        </pc:spChg>
        <pc:spChg chg="mod">
          <ac:chgData name="Christophe VILBERT" userId="8152477d-5cdf-4b43-a9b6-62c5ad756e19" providerId="ADAL" clId="{8938ACB6-EAE6-4A3C-B10D-6DC0F96D2985}" dt="2019-12-06T11:36:14.831" v="43"/>
          <ac:spMkLst>
            <pc:docMk/>
            <pc:sldMk cId="3827664481" sldId="514"/>
            <ac:spMk id="3" creationId="{00000000-0000-0000-0000-000000000000}"/>
          </ac:spMkLst>
        </pc:spChg>
      </pc:sldChg>
      <pc:sldMasterChg chg="addSp delSp modSp modSldLayout">
        <pc:chgData name="Christophe VILBERT" userId="8152477d-5cdf-4b43-a9b6-62c5ad756e19" providerId="ADAL" clId="{8938ACB6-EAE6-4A3C-B10D-6DC0F96D2985}" dt="2019-12-06T11:36:35.048" v="49" actId="20577"/>
        <pc:sldMasterMkLst>
          <pc:docMk/>
          <pc:sldMasterMk cId="3462965184" sldId="2147483660"/>
        </pc:sldMasterMkLst>
        <pc:spChg chg="add del">
          <ac:chgData name="Christophe VILBERT" userId="8152477d-5cdf-4b43-a9b6-62c5ad756e19" providerId="ADAL" clId="{8938ACB6-EAE6-4A3C-B10D-6DC0F96D2985}" dt="2019-12-06T11:33:48.568" v="10"/>
          <ac:spMkLst>
            <pc:docMk/>
            <pc:sldMasterMk cId="3462965184" sldId="2147483660"/>
            <ac:spMk id="12" creationId="{2568395D-DE1C-4768-B6E5-B12305A1F0E8}"/>
          </ac:spMkLst>
        </pc:spChg>
        <pc:spChg chg="add del mod">
          <ac:chgData name="Christophe VILBERT" userId="8152477d-5cdf-4b43-a9b6-62c5ad756e19" providerId="ADAL" clId="{8938ACB6-EAE6-4A3C-B10D-6DC0F96D2985}" dt="2019-12-06T11:36:35.048" v="49" actId="20577"/>
          <ac:spMkLst>
            <pc:docMk/>
            <pc:sldMasterMk cId="3462965184" sldId="2147483660"/>
            <ac:spMk id="13" creationId="{00000000-0000-0000-0000-000000000000}"/>
          </ac:spMkLst>
        </pc:spChg>
        <pc:spChg chg="add del">
          <ac:chgData name="Christophe VILBERT" userId="8152477d-5cdf-4b43-a9b6-62c5ad756e19" providerId="ADAL" clId="{8938ACB6-EAE6-4A3C-B10D-6DC0F96D2985}" dt="2019-12-06T11:34:24.036" v="21" actId="478"/>
          <ac:spMkLst>
            <pc:docMk/>
            <pc:sldMasterMk cId="3462965184" sldId="2147483660"/>
            <ac:spMk id="14" creationId="{00000000-0000-0000-0000-000000000000}"/>
          </ac:spMkLst>
        </pc:spChg>
        <pc:spChg chg="add del">
          <ac:chgData name="Christophe VILBERT" userId="8152477d-5cdf-4b43-a9b6-62c5ad756e19" providerId="ADAL" clId="{8938ACB6-EAE6-4A3C-B10D-6DC0F96D2985}" dt="2019-12-06T11:33:48.568" v="10"/>
          <ac:spMkLst>
            <pc:docMk/>
            <pc:sldMasterMk cId="3462965184" sldId="2147483660"/>
            <ac:spMk id="16" creationId="{92C34E25-F40F-4DEE-A4D6-34061A26EDA3}"/>
          </ac:spMkLst>
        </pc:spChg>
        <pc:spChg chg="add del">
          <ac:chgData name="Christophe VILBERT" userId="8152477d-5cdf-4b43-a9b6-62c5ad756e19" providerId="ADAL" clId="{8938ACB6-EAE6-4A3C-B10D-6DC0F96D2985}" dt="2019-12-06T11:33:56.222" v="15" actId="478"/>
          <ac:spMkLst>
            <pc:docMk/>
            <pc:sldMasterMk cId="3462965184" sldId="2147483660"/>
            <ac:spMk id="17" creationId="{00000000-0000-0000-0000-000000000000}"/>
          </ac:spMkLst>
        </pc:spChg>
        <pc:spChg chg="add del">
          <ac:chgData name="Christophe VILBERT" userId="8152477d-5cdf-4b43-a9b6-62c5ad756e19" providerId="ADAL" clId="{8938ACB6-EAE6-4A3C-B10D-6DC0F96D2985}" dt="2019-12-06T11:33:55.670" v="14"/>
          <ac:spMkLst>
            <pc:docMk/>
            <pc:sldMasterMk cId="3462965184" sldId="2147483660"/>
            <ac:spMk id="18" creationId="{C28D2619-EE5B-432E-8E53-5EAEC81185A0}"/>
          </ac:spMkLst>
        </pc:spChg>
        <pc:spChg chg="add del">
          <ac:chgData name="Christophe VILBERT" userId="8152477d-5cdf-4b43-a9b6-62c5ad756e19" providerId="ADAL" clId="{8938ACB6-EAE6-4A3C-B10D-6DC0F96D2985}" dt="2019-12-06T11:33:55.670" v="14"/>
          <ac:spMkLst>
            <pc:docMk/>
            <pc:sldMasterMk cId="3462965184" sldId="2147483660"/>
            <ac:spMk id="19" creationId="{FAB5B802-883D-46E6-9AF0-9A0BDA67801C}"/>
          </ac:spMkLst>
        </pc:spChg>
        <pc:spChg chg="add del mod">
          <ac:chgData name="Christophe VILBERT" userId="8152477d-5cdf-4b43-a9b6-62c5ad756e19" providerId="ADAL" clId="{8938ACB6-EAE6-4A3C-B10D-6DC0F96D2985}" dt="2019-12-06T11:34:31.258" v="26" actId="478"/>
          <ac:spMkLst>
            <pc:docMk/>
            <pc:sldMasterMk cId="3462965184" sldId="2147483660"/>
            <ac:spMk id="20" creationId="{5F0CA510-C347-4AEC-A199-BADBF83F274F}"/>
          </ac:spMkLst>
        </pc:spChg>
        <pc:spChg chg="add del mod">
          <ac:chgData name="Christophe VILBERT" userId="8152477d-5cdf-4b43-a9b6-62c5ad756e19" providerId="ADAL" clId="{8938ACB6-EAE6-4A3C-B10D-6DC0F96D2985}" dt="2019-12-06T11:34:23.098" v="20" actId="478"/>
          <ac:spMkLst>
            <pc:docMk/>
            <pc:sldMasterMk cId="3462965184" sldId="2147483660"/>
            <ac:spMk id="21" creationId="{D9981A37-6FF2-4F09-8A11-2DE27157B1D3}"/>
          </ac:spMkLst>
        </pc:spChg>
        <pc:picChg chg="add del">
          <ac:chgData name="Christophe VILBERT" userId="8152477d-5cdf-4b43-a9b6-62c5ad756e19" providerId="ADAL" clId="{8938ACB6-EAE6-4A3C-B10D-6DC0F96D2985}" dt="2019-12-06T11:33:50.509" v="12"/>
          <ac:picMkLst>
            <pc:docMk/>
            <pc:sldMasterMk cId="3462965184" sldId="2147483660"/>
            <ac:picMk id="6" creationId="{CF46005E-CA44-4BCE-9073-C57C4ED9A6CE}"/>
          </ac:picMkLst>
        </pc:picChg>
        <pc:sldLayoutChg chg="delSp modSp">
          <pc:chgData name="Christophe VILBERT" userId="8152477d-5cdf-4b43-a9b6-62c5ad756e19" providerId="ADAL" clId="{8938ACB6-EAE6-4A3C-B10D-6DC0F96D2985}" dt="2019-12-06T11:35:56.415" v="41"/>
          <pc:sldLayoutMkLst>
            <pc:docMk/>
            <pc:sldMasterMk cId="3462965184" sldId="2147483660"/>
            <pc:sldLayoutMk cId="4158356325" sldId="2147483663"/>
          </pc:sldLayoutMkLst>
          <pc:spChg chg="del">
            <ac:chgData name="Christophe VILBERT" userId="8152477d-5cdf-4b43-a9b6-62c5ad756e19" providerId="ADAL" clId="{8938ACB6-EAE6-4A3C-B10D-6DC0F96D2985}" dt="2019-12-06T11:35:54.753" v="40" actId="478"/>
            <ac:spMkLst>
              <pc:docMk/>
              <pc:sldMasterMk cId="3462965184" sldId="2147483660"/>
              <pc:sldLayoutMk cId="4158356325" sldId="2147483663"/>
              <ac:spMk id="2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5:56.415" v="41"/>
            <ac:spMkLst>
              <pc:docMk/>
              <pc:sldMasterMk cId="3462965184" sldId="2147483660"/>
              <pc:sldLayoutMk cId="4158356325" sldId="2147483663"/>
              <ac:spMk id="7" creationId="{00000000-0000-0000-0000-000000000000}"/>
            </ac:spMkLst>
          </pc:spChg>
        </pc:sldLayoutChg>
        <pc:sldLayoutChg chg="delSp modSp">
          <pc:chgData name="Christophe VILBERT" userId="8152477d-5cdf-4b43-a9b6-62c5ad756e19" providerId="ADAL" clId="{8938ACB6-EAE6-4A3C-B10D-6DC0F96D2985}" dt="2019-12-06T11:35:50.717" v="39"/>
          <pc:sldLayoutMkLst>
            <pc:docMk/>
            <pc:sldMasterMk cId="3462965184" sldId="2147483660"/>
            <pc:sldLayoutMk cId="3411142260" sldId="2147483666"/>
          </pc:sldLayoutMkLst>
          <pc:spChg chg="del">
            <ac:chgData name="Christophe VILBERT" userId="8152477d-5cdf-4b43-a9b6-62c5ad756e19" providerId="ADAL" clId="{8938ACB6-EAE6-4A3C-B10D-6DC0F96D2985}" dt="2019-12-06T11:35:36.706" v="34" actId="478"/>
            <ac:spMkLst>
              <pc:docMk/>
              <pc:sldMasterMk cId="3462965184" sldId="2147483660"/>
              <pc:sldLayoutMk cId="3411142260" sldId="2147483666"/>
              <ac:spMk id="6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5:50.717" v="39"/>
            <ac:spMkLst>
              <pc:docMk/>
              <pc:sldMasterMk cId="3462965184" sldId="2147483660"/>
              <pc:sldLayoutMk cId="3411142260" sldId="2147483666"/>
              <ac:spMk id="7" creationId="{00000000-0000-0000-0000-000000000000}"/>
            </ac:spMkLst>
          </pc:spChg>
        </pc:sldLayoutChg>
        <pc:sldLayoutChg chg="delSp modSp">
          <pc:chgData name="Christophe VILBERT" userId="8152477d-5cdf-4b43-a9b6-62c5ad756e19" providerId="ADAL" clId="{8938ACB6-EAE6-4A3C-B10D-6DC0F96D2985}" dt="2019-12-06T11:35:47.371" v="38" actId="478"/>
          <pc:sldLayoutMkLst>
            <pc:docMk/>
            <pc:sldMasterMk cId="3462965184" sldId="2147483660"/>
            <pc:sldLayoutMk cId="1520277459" sldId="2147483675"/>
          </pc:sldLayoutMkLst>
          <pc:spChg chg="del">
            <ac:chgData name="Christophe VILBERT" userId="8152477d-5cdf-4b43-a9b6-62c5ad756e19" providerId="ADAL" clId="{8938ACB6-EAE6-4A3C-B10D-6DC0F96D2985}" dt="2019-12-06T11:35:47.371" v="38" actId="478"/>
            <ac:spMkLst>
              <pc:docMk/>
              <pc:sldMasterMk cId="3462965184" sldId="2147483660"/>
              <pc:sldLayoutMk cId="1520277459" sldId="2147483675"/>
              <ac:spMk id="6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5:45.404" v="37"/>
            <ac:spMkLst>
              <pc:docMk/>
              <pc:sldMasterMk cId="3462965184" sldId="2147483660"/>
              <pc:sldLayoutMk cId="1520277459" sldId="2147483675"/>
              <ac:spMk id="7" creationId="{00000000-0000-0000-0000-000000000000}"/>
            </ac:spMkLst>
          </pc:spChg>
        </pc:sldLayoutChg>
        <pc:sldLayoutChg chg="addSp delSp">
          <pc:chgData name="Christophe VILBERT" userId="8152477d-5cdf-4b43-a9b6-62c5ad756e19" providerId="ADAL" clId="{8938ACB6-EAE6-4A3C-B10D-6DC0F96D2985}" dt="2019-12-06T11:33:31.917" v="5"/>
          <pc:sldLayoutMkLst>
            <pc:docMk/>
            <pc:sldMasterMk cId="3462965184" sldId="2147483660"/>
            <pc:sldLayoutMk cId="577345631" sldId="2147483679"/>
          </pc:sldLayoutMkLst>
          <pc:spChg chg="add">
            <ac:chgData name="Christophe VILBERT" userId="8152477d-5cdf-4b43-a9b6-62c5ad756e19" providerId="ADAL" clId="{8938ACB6-EAE6-4A3C-B10D-6DC0F96D2985}" dt="2019-12-06T11:33:31.917" v="5"/>
            <ac:spMkLst>
              <pc:docMk/>
              <pc:sldMasterMk cId="3462965184" sldId="2147483660"/>
              <pc:sldLayoutMk cId="577345631" sldId="2147483679"/>
              <ac:spMk id="7" creationId="{47B36C2C-DCE0-482D-BA4A-F1A6483E02DA}"/>
            </ac:spMkLst>
          </pc:spChg>
          <pc:spChg chg="add">
            <ac:chgData name="Christophe VILBERT" userId="8152477d-5cdf-4b43-a9b6-62c5ad756e19" providerId="ADAL" clId="{8938ACB6-EAE6-4A3C-B10D-6DC0F96D2985}" dt="2019-12-06T11:33:31.917" v="5"/>
            <ac:spMkLst>
              <pc:docMk/>
              <pc:sldMasterMk cId="3462965184" sldId="2147483660"/>
              <pc:sldLayoutMk cId="577345631" sldId="2147483679"/>
              <ac:spMk id="8" creationId="{C1BBAA51-5EF1-4864-9E15-57FB6AECCCBB}"/>
            </ac:spMkLst>
          </pc:spChg>
          <pc:spChg chg="del">
            <ac:chgData name="Christophe VILBERT" userId="8152477d-5cdf-4b43-a9b6-62c5ad756e19" providerId="ADAL" clId="{8938ACB6-EAE6-4A3C-B10D-6DC0F96D2985}" dt="2019-12-06T11:33:31.227" v="4" actId="478"/>
            <ac:spMkLst>
              <pc:docMk/>
              <pc:sldMasterMk cId="3462965184" sldId="2147483660"/>
              <pc:sldLayoutMk cId="577345631" sldId="2147483679"/>
              <ac:spMk id="11" creationId="{00000000-0000-0000-0000-000000000000}"/>
            </ac:spMkLst>
          </pc:spChg>
          <pc:spChg chg="del">
            <ac:chgData name="Christophe VILBERT" userId="8152477d-5cdf-4b43-a9b6-62c5ad756e19" providerId="ADAL" clId="{8938ACB6-EAE6-4A3C-B10D-6DC0F96D2985}" dt="2019-12-06T11:33:31.227" v="4" actId="478"/>
            <ac:spMkLst>
              <pc:docMk/>
              <pc:sldMasterMk cId="3462965184" sldId="2147483660"/>
              <pc:sldLayoutMk cId="577345631" sldId="2147483679"/>
              <ac:spMk id="12" creationId="{00000000-0000-0000-0000-000000000000}"/>
            </ac:spMkLst>
          </pc:spChg>
          <pc:spChg chg="del">
            <ac:chgData name="Christophe VILBERT" userId="8152477d-5cdf-4b43-a9b6-62c5ad756e19" providerId="ADAL" clId="{8938ACB6-EAE6-4A3C-B10D-6DC0F96D2985}" dt="2019-12-06T11:33:31.227" v="4" actId="478"/>
            <ac:spMkLst>
              <pc:docMk/>
              <pc:sldMasterMk cId="3462965184" sldId="2147483660"/>
              <pc:sldLayoutMk cId="577345631" sldId="2147483679"/>
              <ac:spMk id="13" creationId="{00000000-0000-0000-0000-000000000000}"/>
            </ac:spMkLst>
          </pc:spChg>
        </pc:sldLayoutChg>
        <pc:sldLayoutChg chg="delSp modSp">
          <pc:chgData name="Christophe VILBERT" userId="8152477d-5cdf-4b43-a9b6-62c5ad756e19" providerId="ADAL" clId="{8938ACB6-EAE6-4A3C-B10D-6DC0F96D2985}" dt="2019-12-06T11:34:58.012" v="28"/>
          <pc:sldLayoutMkLst>
            <pc:docMk/>
            <pc:sldMasterMk cId="3462965184" sldId="2147483660"/>
            <pc:sldLayoutMk cId="600928144" sldId="2147483680"/>
          </pc:sldLayoutMkLst>
          <pc:spChg chg="del">
            <ac:chgData name="Christophe VILBERT" userId="8152477d-5cdf-4b43-a9b6-62c5ad756e19" providerId="ADAL" clId="{8938ACB6-EAE6-4A3C-B10D-6DC0F96D2985}" dt="2019-12-06T11:34:55.745" v="27" actId="478"/>
            <ac:spMkLst>
              <pc:docMk/>
              <pc:sldMasterMk cId="3462965184" sldId="2147483660"/>
              <pc:sldLayoutMk cId="600928144" sldId="2147483680"/>
              <ac:spMk id="6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4:58.012" v="28"/>
            <ac:spMkLst>
              <pc:docMk/>
              <pc:sldMasterMk cId="3462965184" sldId="2147483660"/>
              <pc:sldLayoutMk cId="600928144" sldId="2147483680"/>
              <ac:spMk id="7" creationId="{00000000-0000-0000-0000-000000000000}"/>
            </ac:spMkLst>
          </pc:spChg>
        </pc:sldLayoutChg>
        <pc:sldLayoutChg chg="delSp modSp">
          <pc:chgData name="Christophe VILBERT" userId="8152477d-5cdf-4b43-a9b6-62c5ad756e19" providerId="ADAL" clId="{8938ACB6-EAE6-4A3C-B10D-6DC0F96D2985}" dt="2019-12-06T11:36:04.049" v="42" actId="478"/>
          <pc:sldLayoutMkLst>
            <pc:docMk/>
            <pc:sldMasterMk cId="3462965184" sldId="2147483660"/>
            <pc:sldLayoutMk cId="2074762280" sldId="2147483682"/>
          </pc:sldLayoutMkLst>
          <pc:spChg chg="del">
            <ac:chgData name="Christophe VILBERT" userId="8152477d-5cdf-4b43-a9b6-62c5ad756e19" providerId="ADAL" clId="{8938ACB6-EAE6-4A3C-B10D-6DC0F96D2985}" dt="2019-12-06T11:36:04.049" v="42" actId="478"/>
            <ac:spMkLst>
              <pc:docMk/>
              <pc:sldMasterMk cId="3462965184" sldId="2147483660"/>
              <pc:sldLayoutMk cId="2074762280" sldId="2147483682"/>
              <ac:spMk id="6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5:04.084" v="29"/>
            <ac:spMkLst>
              <pc:docMk/>
              <pc:sldMasterMk cId="3462965184" sldId="2147483660"/>
              <pc:sldLayoutMk cId="2074762280" sldId="2147483682"/>
              <ac:spMk id="7" creationId="{00000000-0000-0000-0000-000000000000}"/>
            </ac:spMkLst>
          </pc:spChg>
        </pc:sldLayoutChg>
        <pc:sldLayoutChg chg="modSp">
          <pc:chgData name="Christophe VILBERT" userId="8152477d-5cdf-4b43-a9b6-62c5ad756e19" providerId="ADAL" clId="{8938ACB6-EAE6-4A3C-B10D-6DC0F96D2985}" dt="2019-12-06T11:35:08.398" v="30"/>
          <pc:sldLayoutMkLst>
            <pc:docMk/>
            <pc:sldMasterMk cId="3462965184" sldId="2147483660"/>
            <pc:sldLayoutMk cId="2238559838" sldId="2147483683"/>
          </pc:sldLayoutMkLst>
          <pc:spChg chg="mod">
            <ac:chgData name="Christophe VILBERT" userId="8152477d-5cdf-4b43-a9b6-62c5ad756e19" providerId="ADAL" clId="{8938ACB6-EAE6-4A3C-B10D-6DC0F96D2985}" dt="2019-12-06T11:35:08.398" v="30"/>
            <ac:spMkLst>
              <pc:docMk/>
              <pc:sldMasterMk cId="3462965184" sldId="2147483660"/>
              <pc:sldLayoutMk cId="2238559838" sldId="2147483683"/>
              <ac:spMk id="7" creationId="{00000000-0000-0000-0000-000000000000}"/>
            </ac:spMkLst>
          </pc:spChg>
        </pc:sldLayoutChg>
        <pc:sldLayoutChg chg="delSp modSp">
          <pc:chgData name="Christophe VILBERT" userId="8152477d-5cdf-4b43-a9b6-62c5ad756e19" providerId="ADAL" clId="{8938ACB6-EAE6-4A3C-B10D-6DC0F96D2985}" dt="2019-12-06T11:35:42.175" v="36"/>
          <pc:sldLayoutMkLst>
            <pc:docMk/>
            <pc:sldMasterMk cId="3462965184" sldId="2147483660"/>
            <pc:sldLayoutMk cId="2193459236" sldId="2147483696"/>
          </pc:sldLayoutMkLst>
          <pc:spChg chg="del">
            <ac:chgData name="Christophe VILBERT" userId="8152477d-5cdf-4b43-a9b6-62c5ad756e19" providerId="ADAL" clId="{8938ACB6-EAE6-4A3C-B10D-6DC0F96D2985}" dt="2019-12-06T11:35:39.686" v="35" actId="478"/>
            <ac:spMkLst>
              <pc:docMk/>
              <pc:sldMasterMk cId="3462965184" sldId="2147483660"/>
              <pc:sldLayoutMk cId="2193459236" sldId="2147483696"/>
              <ac:spMk id="6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5:42.175" v="36"/>
            <ac:spMkLst>
              <pc:docMk/>
              <pc:sldMasterMk cId="3462965184" sldId="2147483660"/>
              <pc:sldLayoutMk cId="2193459236" sldId="2147483696"/>
              <ac:spMk id="7" creationId="{00000000-0000-0000-0000-000000000000}"/>
            </ac:spMkLst>
          </pc:spChg>
        </pc:sldLayoutChg>
      </pc:sldMasterChg>
    </pc:docChg>
  </pc:docChgLst>
  <pc:docChgLst>
    <pc:chgData name="Ghada ROSEMBLY" userId="S::ghada.rosembly@niji.fr::ac4a781e-1554-437c-921f-680af9986c83" providerId="AD" clId="Web-{9AF6B799-C234-93D3-467D-170F6FFE6A26}"/>
    <pc:docChg chg="modSld">
      <pc:chgData name="Ghada ROSEMBLY" userId="S::ghada.rosembly@niji.fr::ac4a781e-1554-437c-921f-680af9986c83" providerId="AD" clId="Web-{9AF6B799-C234-93D3-467D-170F6FFE6A26}" dt="2019-12-11T15:41:49.412" v="9" actId="1076"/>
      <pc:docMkLst>
        <pc:docMk/>
      </pc:docMkLst>
      <pc:sldChg chg="modSp">
        <pc:chgData name="Ghada ROSEMBLY" userId="S::ghada.rosembly@niji.fr::ac4a781e-1554-437c-921f-680af9986c83" providerId="AD" clId="Web-{9AF6B799-C234-93D3-467D-170F6FFE6A26}" dt="2019-12-11T15:41:49.412" v="9" actId="1076"/>
        <pc:sldMkLst>
          <pc:docMk/>
          <pc:sldMk cId="1711474875" sldId="304"/>
        </pc:sldMkLst>
        <pc:spChg chg="mod">
          <ac:chgData name="Ghada ROSEMBLY" userId="S::ghada.rosembly@niji.fr::ac4a781e-1554-437c-921f-680af9986c83" providerId="AD" clId="Web-{9AF6B799-C234-93D3-467D-170F6FFE6A26}" dt="2019-12-11T15:41:49.412" v="9" actId="1076"/>
          <ac:spMkLst>
            <pc:docMk/>
            <pc:sldMk cId="1711474875" sldId="304"/>
            <ac:spMk id="3" creationId="{7ADB7ECB-1C77-4047-B207-A37EB1840C2F}"/>
          </ac:spMkLst>
        </pc:spChg>
      </pc:sldChg>
      <pc:sldChg chg="modSp">
        <pc:chgData name="Ghada ROSEMBLY" userId="S::ghada.rosembly@niji.fr::ac4a781e-1554-437c-921f-680af9986c83" providerId="AD" clId="Web-{9AF6B799-C234-93D3-467D-170F6FFE6A26}" dt="2019-12-11T15:41:29.568" v="8" actId="20577"/>
        <pc:sldMkLst>
          <pc:docMk/>
          <pc:sldMk cId="4044095334" sldId="493"/>
        </pc:sldMkLst>
        <pc:spChg chg="mod">
          <ac:chgData name="Ghada ROSEMBLY" userId="S::ghada.rosembly@niji.fr::ac4a781e-1554-437c-921f-680af9986c83" providerId="AD" clId="Web-{9AF6B799-C234-93D3-467D-170F6FFE6A26}" dt="2019-12-11T15:41:29.568" v="8" actId="20577"/>
          <ac:spMkLst>
            <pc:docMk/>
            <pc:sldMk cId="4044095334" sldId="493"/>
            <ac:spMk id="8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9AF6B799-C234-93D3-467D-170F6FFE6A26}" dt="2019-12-11T15:40:58.833" v="0" actId="1076"/>
        <pc:sldMkLst>
          <pc:docMk/>
          <pc:sldMk cId="2935948810" sldId="512"/>
        </pc:sldMkLst>
        <pc:spChg chg="mod">
          <ac:chgData name="Ghada ROSEMBLY" userId="S::ghada.rosembly@niji.fr::ac4a781e-1554-437c-921f-680af9986c83" providerId="AD" clId="Web-{9AF6B799-C234-93D3-467D-170F6FFE6A26}" dt="2019-12-11T15:40:58.833" v="0" actId="1076"/>
          <ac:spMkLst>
            <pc:docMk/>
            <pc:sldMk cId="2935948810" sldId="512"/>
            <ac:spMk id="14" creationId="{F84C9136-2693-4EC1-9748-AE37DA1506E8}"/>
          </ac:spMkLst>
        </pc:spChg>
      </pc:sldChg>
    </pc:docChg>
  </pc:docChgLst>
  <pc:docChgLst>
    <pc:chgData name="Ghada ROSEMBLY" userId="S::ghada.rosembly@niji.fr::ac4a781e-1554-437c-921f-680af9986c83" providerId="AD" clId="Web-{E868415A-C584-787E-A152-2E75565496DD}"/>
    <pc:docChg chg="addSld delSld modSld sldOrd modSection">
      <pc:chgData name="Ghada ROSEMBLY" userId="S::ghada.rosembly@niji.fr::ac4a781e-1554-437c-921f-680af9986c83" providerId="AD" clId="Web-{E868415A-C584-787E-A152-2E75565496DD}" dt="2019-12-05T16:19:19.316" v="4911" actId="20577"/>
      <pc:docMkLst>
        <pc:docMk/>
      </pc:docMkLst>
      <pc:sldChg chg="delSp modSp">
        <pc:chgData name="Ghada ROSEMBLY" userId="S::ghada.rosembly@niji.fr::ac4a781e-1554-437c-921f-680af9986c83" providerId="AD" clId="Web-{E868415A-C584-787E-A152-2E75565496DD}" dt="2019-12-05T13:48:17.633" v="310"/>
        <pc:sldMkLst>
          <pc:docMk/>
          <pc:sldMk cId="1711474875" sldId="304"/>
        </pc:sldMkLst>
        <pc:spChg chg="del">
          <ac:chgData name="Ghada ROSEMBLY" userId="S::ghada.rosembly@niji.fr::ac4a781e-1554-437c-921f-680af9986c83" providerId="AD" clId="Web-{E868415A-C584-787E-A152-2E75565496DD}" dt="2019-12-05T13:46:36.087" v="238"/>
          <ac:spMkLst>
            <pc:docMk/>
            <pc:sldMk cId="1711474875" sldId="304"/>
            <ac:spMk id="8" creationId="{CB70FC9E-1D96-490E-85D8-263C63FABC48}"/>
          </ac:spMkLst>
        </pc:spChg>
        <pc:graphicFrameChg chg="mod modGraphic">
          <ac:chgData name="Ghada ROSEMBLY" userId="S::ghada.rosembly@niji.fr::ac4a781e-1554-437c-921f-680af9986c83" providerId="AD" clId="Web-{E868415A-C584-787E-A152-2E75565496DD}" dt="2019-12-05T13:48:17.633" v="310"/>
          <ac:graphicFrameMkLst>
            <pc:docMk/>
            <pc:sldMk cId="1711474875" sldId="304"/>
            <ac:graphicFrameMk id="5" creationId="{00000000-0000-0000-0000-000000000000}"/>
          </ac:graphicFrameMkLst>
        </pc:graphicFrameChg>
      </pc:sldChg>
      <pc:sldChg chg="addSp modSp">
        <pc:chgData name="Ghada ROSEMBLY" userId="S::ghada.rosembly@niji.fr::ac4a781e-1554-437c-921f-680af9986c83" providerId="AD" clId="Web-{E868415A-C584-787E-A152-2E75565496DD}" dt="2019-12-05T13:56:39.425" v="489" actId="20577"/>
        <pc:sldMkLst>
          <pc:docMk/>
          <pc:sldMk cId="2612105337" sldId="334"/>
        </pc:sldMkLst>
        <pc:spChg chg="add mod">
          <ac:chgData name="Ghada ROSEMBLY" userId="S::ghada.rosembly@niji.fr::ac4a781e-1554-437c-921f-680af9986c83" providerId="AD" clId="Web-{E868415A-C584-787E-A152-2E75565496DD}" dt="2019-12-05T13:56:39.425" v="489" actId="20577"/>
          <ac:spMkLst>
            <pc:docMk/>
            <pc:sldMk cId="2612105337" sldId="334"/>
            <ac:spMk id="5" creationId="{FC2306EF-BCD6-43DF-BABA-07A3EC11C0B7}"/>
          </ac:spMkLst>
        </pc:spChg>
      </pc:sldChg>
      <pc:sldChg chg="modSp">
        <pc:chgData name="Ghada ROSEMBLY" userId="S::ghada.rosembly@niji.fr::ac4a781e-1554-437c-921f-680af9986c83" providerId="AD" clId="Web-{E868415A-C584-787E-A152-2E75565496DD}" dt="2019-12-05T13:48:38.914" v="311" actId="1076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E868415A-C584-787E-A152-2E75565496DD}" dt="2019-12-05T13:48:38.914" v="311" actId="1076"/>
          <ac:spMkLst>
            <pc:docMk/>
            <pc:sldMk cId="4045107324" sldId="344"/>
            <ac:spMk id="9" creationId="{95E14A11-9BBC-4972-9C19-1CB94940D986}"/>
          </ac:spMkLst>
        </pc:spChg>
      </pc:sldChg>
      <pc:sldChg chg="modSp">
        <pc:chgData name="Ghada ROSEMBLY" userId="S::ghada.rosembly@niji.fr::ac4a781e-1554-437c-921f-680af9986c83" providerId="AD" clId="Web-{E868415A-C584-787E-A152-2E75565496DD}" dt="2019-12-05T13:46:29.306" v="237" actId="1076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E868415A-C584-787E-A152-2E75565496DD}" dt="2019-12-05T13:46:29.306" v="237" actId="1076"/>
          <ac:spMkLst>
            <pc:docMk/>
            <pc:sldMk cId="2375330408" sldId="510"/>
            <ac:spMk id="7" creationId="{BF48FCDC-394D-490C-BC8A-BB57777027BA}"/>
          </ac:spMkLst>
        </pc:spChg>
      </pc:sldChg>
      <pc:sldChg chg="addSp modSp">
        <pc:chgData name="Ghada ROSEMBLY" userId="S::ghada.rosembly@niji.fr::ac4a781e-1554-437c-921f-680af9986c83" providerId="AD" clId="Web-{E868415A-C584-787E-A152-2E75565496DD}" dt="2019-12-05T13:49:04.601" v="319" actId="20577"/>
        <pc:sldMkLst>
          <pc:docMk/>
          <pc:sldMk cId="1812645778" sldId="520"/>
        </pc:sldMkLst>
        <pc:spChg chg="add mod">
          <ac:chgData name="Ghada ROSEMBLY" userId="S::ghada.rosembly@niji.fr::ac4a781e-1554-437c-921f-680af9986c83" providerId="AD" clId="Web-{E868415A-C584-787E-A152-2E75565496DD}" dt="2019-12-05T13:49:04.601" v="319" actId="20577"/>
          <ac:spMkLst>
            <pc:docMk/>
            <pc:sldMk cId="1812645778" sldId="520"/>
            <ac:spMk id="2" creationId="{7BAD8B3A-F4F0-44DE-8618-8C6D16D7BA21}"/>
          </ac:spMkLst>
        </pc:spChg>
      </pc:sldChg>
      <pc:sldChg chg="addSp modSp">
        <pc:chgData name="Ghada ROSEMBLY" userId="S::ghada.rosembly@niji.fr::ac4a781e-1554-437c-921f-680af9986c83" providerId="AD" clId="Web-{E868415A-C584-787E-A152-2E75565496DD}" dt="2019-12-05T13:56:59.596" v="494" actId="20577"/>
        <pc:sldMkLst>
          <pc:docMk/>
          <pc:sldMk cId="1148755240" sldId="535"/>
        </pc:sldMkLst>
        <pc:spChg chg="add mod">
          <ac:chgData name="Ghada ROSEMBLY" userId="S::ghada.rosembly@niji.fr::ac4a781e-1554-437c-921f-680af9986c83" providerId="AD" clId="Web-{E868415A-C584-787E-A152-2E75565496DD}" dt="2019-12-05T13:56:59.596" v="494" actId="20577"/>
          <ac:spMkLst>
            <pc:docMk/>
            <pc:sldMk cId="1148755240" sldId="535"/>
            <ac:spMk id="2" creationId="{2E30CAB0-6B13-4301-99BC-254A882C7ACB}"/>
          </ac:spMkLst>
        </pc:spChg>
      </pc:sldChg>
      <pc:sldChg chg="addSp modSp">
        <pc:chgData name="Ghada ROSEMBLY" userId="S::ghada.rosembly@niji.fr::ac4a781e-1554-437c-921f-680af9986c83" providerId="AD" clId="Web-{E868415A-C584-787E-A152-2E75565496DD}" dt="2019-12-05T13:59:36.095" v="538" actId="20577"/>
        <pc:sldMkLst>
          <pc:docMk/>
          <pc:sldMk cId="1566749530" sldId="541"/>
        </pc:sldMkLst>
        <pc:spChg chg="add mod">
          <ac:chgData name="Ghada ROSEMBLY" userId="S::ghada.rosembly@niji.fr::ac4a781e-1554-437c-921f-680af9986c83" providerId="AD" clId="Web-{E868415A-C584-787E-A152-2E75565496DD}" dt="2019-12-05T13:59:36.095" v="538" actId="20577"/>
          <ac:spMkLst>
            <pc:docMk/>
            <pc:sldMk cId="1566749530" sldId="541"/>
            <ac:spMk id="4" creationId="{F1668412-4E4F-481F-B6D9-3243322949DF}"/>
          </ac:spMkLst>
        </pc:spChg>
      </pc:sldChg>
      <pc:sldChg chg="del">
        <pc:chgData name="Ghada ROSEMBLY" userId="S::ghada.rosembly@niji.fr::ac4a781e-1554-437c-921f-680af9986c83" providerId="AD" clId="Web-{E868415A-C584-787E-A152-2E75565496DD}" dt="2019-12-05T11:11:55.328" v="93"/>
        <pc:sldMkLst>
          <pc:docMk/>
          <pc:sldMk cId="3297897261" sldId="542"/>
        </pc:sldMkLst>
      </pc:sldChg>
      <pc:sldChg chg="addSp delSp modSp">
        <pc:chgData name="Ghada ROSEMBLY" userId="S::ghada.rosembly@niji.fr::ac4a781e-1554-437c-921f-680af9986c83" providerId="AD" clId="Web-{E868415A-C584-787E-A152-2E75565496DD}" dt="2019-12-05T14:10:53.650" v="594" actId="1076"/>
        <pc:sldMkLst>
          <pc:docMk/>
          <pc:sldMk cId="364003284" sldId="549"/>
        </pc:sldMkLst>
        <pc:spChg chg="mod">
          <ac:chgData name="Ghada ROSEMBLY" userId="S::ghada.rosembly@niji.fr::ac4a781e-1554-437c-921f-680af9986c83" providerId="AD" clId="Web-{E868415A-C584-787E-A152-2E75565496DD}" dt="2019-12-05T14:05:40.403" v="573" actId="20577"/>
          <ac:spMkLst>
            <pc:docMk/>
            <pc:sldMk cId="364003284" sldId="549"/>
            <ac:spMk id="2" creationId="{2D71F138-125E-44FD-A357-2577792368F0}"/>
          </ac:spMkLst>
        </pc:spChg>
        <pc:spChg chg="add del">
          <ac:chgData name="Ghada ROSEMBLY" userId="S::ghada.rosembly@niji.fr::ac4a781e-1554-437c-921f-680af9986c83" providerId="AD" clId="Web-{E868415A-C584-787E-A152-2E75565496DD}" dt="2019-12-05T14:01:34.906" v="545"/>
          <ac:spMkLst>
            <pc:docMk/>
            <pc:sldMk cId="364003284" sldId="549"/>
            <ac:spMk id="4" creationId="{6828BCFA-87F9-4E2F-A91E-2AA644AB8575}"/>
          </ac:spMkLst>
        </pc:spChg>
        <pc:spChg chg="del mod">
          <ac:chgData name="Ghada ROSEMBLY" userId="S::ghada.rosembly@niji.fr::ac4a781e-1554-437c-921f-680af9986c83" providerId="AD" clId="Web-{E868415A-C584-787E-A152-2E75565496DD}" dt="2019-12-05T14:05:07.779" v="569"/>
          <ac:spMkLst>
            <pc:docMk/>
            <pc:sldMk cId="364003284" sldId="549"/>
            <ac:spMk id="12" creationId="{A5C4E159-D3A5-4227-8706-8074043E6048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4:10:53.650" v="594" actId="1076"/>
          <ac:spMkLst>
            <pc:docMk/>
            <pc:sldMk cId="364003284" sldId="549"/>
            <ac:spMk id="21" creationId="{36B6C598-6C6C-4CCC-812E-79554A392479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4:07:59.980" v="576"/>
          <ac:picMkLst>
            <pc:docMk/>
            <pc:sldMk cId="364003284" sldId="549"/>
            <ac:picMk id="6" creationId="{076F7BE8-70F2-44CF-A6E0-2AF76D38F8F4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4:01:37.875" v="546"/>
          <ac:picMkLst>
            <pc:docMk/>
            <pc:sldMk cId="364003284" sldId="549"/>
            <ac:picMk id="13" creationId="{C52D8FBF-179F-4B14-95DF-878BF7E01CB4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4:10:41.228" v="591" actId="1076"/>
          <ac:picMkLst>
            <pc:docMk/>
            <pc:sldMk cId="364003284" sldId="549"/>
            <ac:picMk id="14" creationId="{1E0007D0-4688-4A4B-B5EA-FA64558BEA49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4:10:34.291" v="588"/>
          <ac:picMkLst>
            <pc:docMk/>
            <pc:sldMk cId="364003284" sldId="549"/>
            <ac:picMk id="16" creationId="{68C55983-92C0-4BBC-9407-35A8B367A5CC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4:10:43.338" v="592" actId="1076"/>
          <ac:picMkLst>
            <pc:docMk/>
            <pc:sldMk cId="364003284" sldId="549"/>
            <ac:picMk id="18" creationId="{BAFDD166-88BB-441C-A1D4-8F5BCACEB944}"/>
          </ac:picMkLst>
        </pc:picChg>
      </pc:sldChg>
      <pc:sldChg chg="addSp modSp">
        <pc:chgData name="Ghada ROSEMBLY" userId="S::ghada.rosembly@niji.fr::ac4a781e-1554-437c-921f-680af9986c83" providerId="AD" clId="Web-{E868415A-C584-787E-A152-2E75565496DD}" dt="2019-12-05T13:58:57.314" v="525" actId="20577"/>
        <pc:sldMkLst>
          <pc:docMk/>
          <pc:sldMk cId="1247725427" sldId="552"/>
        </pc:sldMkLst>
        <pc:spChg chg="add mod">
          <ac:chgData name="Ghada ROSEMBLY" userId="S::ghada.rosembly@niji.fr::ac4a781e-1554-437c-921f-680af9986c83" providerId="AD" clId="Web-{E868415A-C584-787E-A152-2E75565496DD}" dt="2019-12-05T13:58:57.314" v="525" actId="20577"/>
          <ac:spMkLst>
            <pc:docMk/>
            <pc:sldMk cId="1247725427" sldId="552"/>
            <ac:spMk id="6" creationId="{16467F77-E802-4F35-9183-6760B942C5B9}"/>
          </ac:spMkLst>
        </pc:spChg>
      </pc:sldChg>
      <pc:sldChg chg="modSp">
        <pc:chgData name="Ghada ROSEMBLY" userId="S::ghada.rosembly@niji.fr::ac4a781e-1554-437c-921f-680af9986c83" providerId="AD" clId="Web-{E868415A-C584-787E-A152-2E75565496DD}" dt="2019-12-05T13:08:29.288" v="236" actId="20577"/>
        <pc:sldMkLst>
          <pc:docMk/>
          <pc:sldMk cId="3447528321" sldId="554"/>
        </pc:sldMkLst>
        <pc:spChg chg="mod">
          <ac:chgData name="Ghada ROSEMBLY" userId="S::ghada.rosembly@niji.fr::ac4a781e-1554-437c-921f-680af9986c83" providerId="AD" clId="Web-{E868415A-C584-787E-A152-2E75565496DD}" dt="2019-12-05T13:08:29.288" v="236" actId="20577"/>
          <ac:spMkLst>
            <pc:docMk/>
            <pc:sldMk cId="3447528321" sldId="554"/>
            <ac:spMk id="6" creationId="{43690C9F-7962-4416-A3D4-5A4F29A0F38E}"/>
          </ac:spMkLst>
        </pc:spChg>
      </pc:sldChg>
      <pc:sldChg chg="addSp delSp modSp">
        <pc:chgData name="Ghada ROSEMBLY" userId="S::ghada.rosembly@niji.fr::ac4a781e-1554-437c-921f-680af9986c83" providerId="AD" clId="Web-{E868415A-C584-787E-A152-2E75565496DD}" dt="2019-12-05T14:31:19.668" v="838" actId="20577"/>
        <pc:sldMkLst>
          <pc:docMk/>
          <pc:sldMk cId="495476563" sldId="557"/>
        </pc:sldMkLst>
        <pc:spChg chg="del mod">
          <ac:chgData name="Ghada ROSEMBLY" userId="S::ghada.rosembly@niji.fr::ac4a781e-1554-437c-921f-680af9986c83" providerId="AD" clId="Web-{E868415A-C584-787E-A152-2E75565496DD}" dt="2019-12-05T14:26:59.983" v="661"/>
          <ac:spMkLst>
            <pc:docMk/>
            <pc:sldMk cId="495476563" sldId="557"/>
            <ac:spMk id="9" creationId="{4E1639FB-1ABD-4BCC-8FD4-6DCDF228A7C7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4:31:19.668" v="838" actId="20577"/>
          <ac:spMkLst>
            <pc:docMk/>
            <pc:sldMk cId="495476563" sldId="557"/>
            <ac:spMk id="11" creationId="{5F0D1F1D-1B69-4066-BEE9-615B70170BF1}"/>
          </ac:spMkLst>
        </pc:spChg>
        <pc:picChg chg="del mod">
          <ac:chgData name="Ghada ROSEMBLY" userId="S::ghada.rosembly@niji.fr::ac4a781e-1554-437c-921f-680af9986c83" providerId="AD" clId="Web-{E868415A-C584-787E-A152-2E75565496DD}" dt="2019-12-05T14:29:01.888" v="667"/>
          <ac:picMkLst>
            <pc:docMk/>
            <pc:sldMk cId="495476563" sldId="557"/>
            <ac:picMk id="3" creationId="{4FFF2FCC-415F-42C9-9147-165802AF748B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4:31:00.309" v="750" actId="1076"/>
          <ac:picMkLst>
            <pc:docMk/>
            <pc:sldMk cId="495476563" sldId="557"/>
            <ac:picMk id="4" creationId="{8AA74EE6-0856-4882-87D2-FB2B82719380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4:31:01.637" v="751" actId="1076"/>
          <ac:picMkLst>
            <pc:docMk/>
            <pc:sldMk cId="495476563" sldId="557"/>
            <ac:picMk id="6" creationId="{889C6472-C5C5-48D6-BD2F-4B53EFF4024F}"/>
          </ac:picMkLst>
        </pc:picChg>
      </pc:sldChg>
      <pc:sldChg chg="del">
        <pc:chgData name="Ghada ROSEMBLY" userId="S::ghada.rosembly@niji.fr::ac4a781e-1554-437c-921f-680af9986c83" providerId="AD" clId="Web-{E868415A-C584-787E-A152-2E75565496DD}" dt="2019-12-05T12:46:02.702" v="131"/>
        <pc:sldMkLst>
          <pc:docMk/>
          <pc:sldMk cId="897133006" sldId="558"/>
        </pc:sldMkLst>
      </pc:sldChg>
      <pc:sldChg chg="delSp">
        <pc:chgData name="Ghada ROSEMBLY" userId="S::ghada.rosembly@niji.fr::ac4a781e-1554-437c-921f-680af9986c83" providerId="AD" clId="Web-{E868415A-C584-787E-A152-2E75565496DD}" dt="2019-12-05T15:25:06.726" v="2889"/>
        <pc:sldMkLst>
          <pc:docMk/>
          <pc:sldMk cId="3527096379" sldId="559"/>
        </pc:sldMkLst>
        <pc:spChg chg="del">
          <ac:chgData name="Ghada ROSEMBLY" userId="S::ghada.rosembly@niji.fr::ac4a781e-1554-437c-921f-680af9986c83" providerId="AD" clId="Web-{E868415A-C584-787E-A152-2E75565496DD}" dt="2019-12-05T15:25:06.726" v="2889"/>
          <ac:spMkLst>
            <pc:docMk/>
            <pc:sldMk cId="3527096379" sldId="559"/>
            <ac:spMk id="4" creationId="{4A52B1C2-21EF-4010-A39B-623241BE1A6F}"/>
          </ac:spMkLst>
        </pc:spChg>
      </pc:sldChg>
      <pc:sldChg chg="addSp delSp modSp">
        <pc:chgData name="Ghada ROSEMBLY" userId="S::ghada.rosembly@niji.fr::ac4a781e-1554-437c-921f-680af9986c83" providerId="AD" clId="Web-{E868415A-C584-787E-A152-2E75565496DD}" dt="2019-12-05T15:49:16.958" v="3427" actId="1076"/>
        <pc:sldMkLst>
          <pc:docMk/>
          <pc:sldMk cId="1229065430" sldId="562"/>
        </pc:sldMkLst>
        <pc:spChg chg="add mod">
          <ac:chgData name="Ghada ROSEMBLY" userId="S::ghada.rosembly@niji.fr::ac4a781e-1554-437c-921f-680af9986c83" providerId="AD" clId="Web-{E868415A-C584-787E-A152-2E75565496DD}" dt="2019-12-05T15:42:34.415" v="3119" actId="20577"/>
          <ac:spMkLst>
            <pc:docMk/>
            <pc:sldMk cId="1229065430" sldId="562"/>
            <ac:spMk id="2" creationId="{F37A37A2-5FE3-4863-9D82-B4453CA8B683}"/>
          </ac:spMkLst>
        </pc:spChg>
        <pc:spChg chg="add del mod">
          <ac:chgData name="Ghada ROSEMBLY" userId="S::ghada.rosembly@niji.fr::ac4a781e-1554-437c-921f-680af9986c83" providerId="AD" clId="Web-{E868415A-C584-787E-A152-2E75565496DD}" dt="2019-12-05T15:34:38.560" v="2947"/>
          <ac:spMkLst>
            <pc:docMk/>
            <pc:sldMk cId="1229065430" sldId="562"/>
            <ac:spMk id="3" creationId="{614BD310-891B-4B04-BF89-717D10EF664F}"/>
          </ac:spMkLst>
        </pc:spChg>
        <pc:spChg chg="del">
          <ac:chgData name="Ghada ROSEMBLY" userId="S::ghada.rosembly@niji.fr::ac4a781e-1554-437c-921f-680af9986c83" providerId="AD" clId="Web-{E868415A-C584-787E-A152-2E75565496DD}" dt="2019-12-05T15:26:35.038" v="2901"/>
          <ac:spMkLst>
            <pc:docMk/>
            <pc:sldMk cId="1229065430" sldId="562"/>
            <ac:spMk id="4" creationId="{4A52B1C2-21EF-4010-A39B-623241BE1A6F}"/>
          </ac:spMkLst>
        </pc:spChg>
        <pc:spChg chg="add del">
          <ac:chgData name="Ghada ROSEMBLY" userId="S::ghada.rosembly@niji.fr::ac4a781e-1554-437c-921f-680af9986c83" providerId="AD" clId="Web-{E868415A-C584-787E-A152-2E75565496DD}" dt="2019-12-05T15:34:34.951" v="2943"/>
          <ac:spMkLst>
            <pc:docMk/>
            <pc:sldMk cId="1229065430" sldId="562"/>
            <ac:spMk id="4" creationId="{E452C65D-F4D5-425C-9D7D-1220BE784E21}"/>
          </ac:spMkLst>
        </pc:spChg>
        <pc:spChg chg="del">
          <ac:chgData name="Ghada ROSEMBLY" userId="S::ghada.rosembly@niji.fr::ac4a781e-1554-437c-921f-680af9986c83" providerId="AD" clId="Web-{E868415A-C584-787E-A152-2E75565496DD}" dt="2019-12-05T15:28:33.396" v="2907"/>
          <ac:spMkLst>
            <pc:docMk/>
            <pc:sldMk cId="1229065430" sldId="562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E868415A-C584-787E-A152-2E75565496DD}" dt="2019-12-05T15:31:49.143" v="2935" actId="20577"/>
          <ac:spMkLst>
            <pc:docMk/>
            <pc:sldMk cId="1229065430" sldId="562"/>
            <ac:spMk id="7" creationId="{18393FCA-4CCD-4AAB-85B5-03A892FBE242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28:53.067" v="2908"/>
          <ac:picMkLst>
            <pc:docMk/>
            <pc:sldMk cId="1229065430" sldId="562"/>
            <ac:picMk id="2" creationId="{51166C96-A5F3-4D7D-A69D-C8FD8A9D0BF0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34:33.623" v="2942"/>
          <ac:picMkLst>
            <pc:docMk/>
            <pc:sldMk cId="1229065430" sldId="562"/>
            <ac:picMk id="5" creationId="{42AEF151-C7C8-432B-B6B6-4305D5B530AE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38:36.183" v="3005"/>
          <ac:picMkLst>
            <pc:docMk/>
            <pc:sldMk cId="1229065430" sldId="562"/>
            <ac:picMk id="6" creationId="{BA4ED83F-CA50-45C7-B0BF-B92BE7E58BDE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5:49:16.958" v="3427" actId="1076"/>
          <ac:picMkLst>
            <pc:docMk/>
            <pc:sldMk cId="1229065430" sldId="562"/>
            <ac:picMk id="11" creationId="{0FC249A6-6DB6-493D-A573-DD0919FEB721}"/>
          </ac:picMkLst>
        </pc:picChg>
      </pc:sldChg>
      <pc:sldChg chg="addSp delSp modSp">
        <pc:chgData name="Ghada ROSEMBLY" userId="S::ghada.rosembly@niji.fr::ac4a781e-1554-437c-921f-680af9986c83" providerId="AD" clId="Web-{E868415A-C584-787E-A152-2E75565496DD}" dt="2019-12-05T15:59:42.562" v="3778" actId="1076"/>
        <pc:sldMkLst>
          <pc:docMk/>
          <pc:sldMk cId="1056330732" sldId="563"/>
        </pc:sldMkLst>
        <pc:spChg chg="del mod">
          <ac:chgData name="Ghada ROSEMBLY" userId="S::ghada.rosembly@niji.fr::ac4a781e-1554-437c-921f-680af9986c83" providerId="AD" clId="Web-{E868415A-C584-787E-A152-2E75565496DD}" dt="2019-12-05T15:29:26.645" v="2918"/>
          <ac:spMkLst>
            <pc:docMk/>
            <pc:sldMk cId="1056330732" sldId="563"/>
            <ac:spMk id="4" creationId="{4A52B1C2-21EF-4010-A39B-623241BE1A6F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5:51:49.176" v="3477" actId="20577"/>
          <ac:spMkLst>
            <pc:docMk/>
            <pc:sldMk cId="1056330732" sldId="563"/>
            <ac:spMk id="5" creationId="{9BF35FC9-E5B6-491B-9A6B-5CA44CE8B1E5}"/>
          </ac:spMkLst>
        </pc:spChg>
        <pc:spChg chg="del mod">
          <ac:chgData name="Ghada ROSEMBLY" userId="S::ghada.rosembly@niji.fr::ac4a781e-1554-437c-921f-680af9986c83" providerId="AD" clId="Web-{E868415A-C584-787E-A152-2E75565496DD}" dt="2019-12-05T15:29:27.098" v="2919"/>
          <ac:spMkLst>
            <pc:docMk/>
            <pc:sldMk cId="1056330732" sldId="563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E868415A-C584-787E-A152-2E75565496DD}" dt="2019-12-05T15:31:18.488" v="2931" actId="20577"/>
          <ac:spMkLst>
            <pc:docMk/>
            <pc:sldMk cId="1056330732" sldId="563"/>
            <ac:spMk id="7" creationId="{18393FCA-4CCD-4AAB-85B5-03A892FBE242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38:50.762" v="3011"/>
          <ac:picMkLst>
            <pc:docMk/>
            <pc:sldMk cId="1056330732" sldId="563"/>
            <ac:picMk id="2" creationId="{D17923F9-CF7A-4330-8047-8FDF57222ED4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51:30.723" v="3471"/>
          <ac:picMkLst>
            <pc:docMk/>
            <pc:sldMk cId="1056330732" sldId="563"/>
            <ac:picMk id="3" creationId="{896169AE-D9AC-44A6-B58C-026277333772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5:59:42.562" v="3778" actId="1076"/>
          <ac:picMkLst>
            <pc:docMk/>
            <pc:sldMk cId="1056330732" sldId="563"/>
            <ac:picMk id="6" creationId="{B89B5DC4-45DE-485C-8E4A-73423F8FC972}"/>
          </ac:picMkLst>
        </pc:picChg>
      </pc:sldChg>
      <pc:sldChg chg="addSp delSp modSp">
        <pc:chgData name="Ghada ROSEMBLY" userId="S::ghada.rosembly@niji.fr::ac4a781e-1554-437c-921f-680af9986c83" providerId="AD" clId="Web-{E868415A-C584-787E-A152-2E75565496DD}" dt="2019-12-05T16:15:34.115" v="4660" actId="1076"/>
        <pc:sldMkLst>
          <pc:docMk/>
          <pc:sldMk cId="5191102" sldId="564"/>
        </pc:sldMkLst>
        <pc:spChg chg="del">
          <ac:chgData name="Ghada ROSEMBLY" userId="S::ghada.rosembly@niji.fr::ac4a781e-1554-437c-921f-680af9986c83" providerId="AD" clId="Web-{E868415A-C584-787E-A152-2E75565496DD}" dt="2019-12-05T15:57:39.485" v="3763"/>
          <ac:spMkLst>
            <pc:docMk/>
            <pc:sldMk cId="5191102" sldId="564"/>
            <ac:spMk id="4" creationId="{4A52B1C2-21EF-4010-A39B-623241BE1A6F}"/>
          </ac:spMkLst>
        </pc:spChg>
        <pc:spChg chg="add del mod">
          <ac:chgData name="Ghada ROSEMBLY" userId="S::ghada.rosembly@niji.fr::ac4a781e-1554-437c-921f-680af9986c83" providerId="AD" clId="Web-{E868415A-C584-787E-A152-2E75565496DD}" dt="2019-12-05T16:12:08.789" v="4636"/>
          <ac:spMkLst>
            <pc:docMk/>
            <pc:sldMk cId="5191102" sldId="564"/>
            <ac:spMk id="5" creationId="{88AA2327-F88B-4FB3-B4B3-3557C5743E7D}"/>
          </ac:spMkLst>
        </pc:spChg>
        <pc:spChg chg="del">
          <ac:chgData name="Ghada ROSEMBLY" userId="S::ghada.rosembly@niji.fr::ac4a781e-1554-437c-921f-680af9986c83" providerId="AD" clId="Web-{E868415A-C584-787E-A152-2E75565496DD}" dt="2019-12-05T15:57:35.047" v="3762"/>
          <ac:spMkLst>
            <pc:docMk/>
            <pc:sldMk cId="5191102" sldId="564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E868415A-C584-787E-A152-2E75565496DD}" dt="2019-12-05T15:57:54.875" v="3773" actId="20577"/>
          <ac:spMkLst>
            <pc:docMk/>
            <pc:sldMk cId="5191102" sldId="564"/>
            <ac:spMk id="7" creationId="{18393FCA-4CCD-4AAB-85B5-03A892FBE242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6:15:33.006" v="4659" actId="1076"/>
          <ac:spMkLst>
            <pc:docMk/>
            <pc:sldMk cId="5191102" sldId="564"/>
            <ac:spMk id="17" creationId="{55DD1CDF-9EEF-48E6-9BB4-6301776DD020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6:12:09.976" v="4637"/>
          <ac:picMkLst>
            <pc:docMk/>
            <pc:sldMk cId="5191102" sldId="564"/>
            <ac:picMk id="2" creationId="{729D8C86-C9C7-4F48-B20B-C996FC4F20B5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6:15:07.709" v="4651"/>
          <ac:picMkLst>
            <pc:docMk/>
            <pc:sldMk cId="5191102" sldId="564"/>
            <ac:picMk id="11" creationId="{92917091-F166-4B1A-9E48-B205885A5CC2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6:13:39.976" v="4649"/>
          <ac:picMkLst>
            <pc:docMk/>
            <pc:sldMk cId="5191102" sldId="564"/>
            <ac:picMk id="13" creationId="{3CCC3FF3-3671-40B1-94AF-49F42E99B6ED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6:15:34.115" v="4660" actId="1076"/>
          <ac:picMkLst>
            <pc:docMk/>
            <pc:sldMk cId="5191102" sldId="564"/>
            <ac:picMk id="15" creationId="{73470F40-70C3-40E6-B4DA-7A722E51DE5F}"/>
          </ac:picMkLst>
        </pc:picChg>
      </pc:sldChg>
      <pc:sldChg chg="addSp">
        <pc:chgData name="Ghada ROSEMBLY" userId="S::ghada.rosembly@niji.fr::ac4a781e-1554-437c-921f-680af9986c83" providerId="AD" clId="Web-{E868415A-C584-787E-A152-2E75565496DD}" dt="2019-12-05T13:55:53.800" v="476"/>
        <pc:sldMkLst>
          <pc:docMk/>
          <pc:sldMk cId="2474321849" sldId="585"/>
        </pc:sldMkLst>
        <pc:spChg chg="add">
          <ac:chgData name="Ghada ROSEMBLY" userId="S::ghada.rosembly@niji.fr::ac4a781e-1554-437c-921f-680af9986c83" providerId="AD" clId="Web-{E868415A-C584-787E-A152-2E75565496DD}" dt="2019-12-05T13:55:53.800" v="476"/>
          <ac:spMkLst>
            <pc:docMk/>
            <pc:sldMk cId="2474321849" sldId="585"/>
            <ac:spMk id="5" creationId="{59214492-F48B-42A6-85B0-D7225C09D9EF}"/>
          </ac:spMkLst>
        </pc:spChg>
      </pc:sldChg>
      <pc:sldChg chg="addSp delSp modSp">
        <pc:chgData name="Ghada ROSEMBLY" userId="S::ghada.rosembly@niji.fr::ac4a781e-1554-437c-921f-680af9986c83" providerId="AD" clId="Web-{E868415A-C584-787E-A152-2E75565496DD}" dt="2019-12-05T13:53:33.208" v="370" actId="20577"/>
        <pc:sldMkLst>
          <pc:docMk/>
          <pc:sldMk cId="3906056780" sldId="586"/>
        </pc:sldMkLst>
        <pc:spChg chg="add del mod">
          <ac:chgData name="Ghada ROSEMBLY" userId="S::ghada.rosembly@niji.fr::ac4a781e-1554-437c-921f-680af9986c83" providerId="AD" clId="Web-{E868415A-C584-787E-A152-2E75565496DD}" dt="2019-12-05T13:52:24.865" v="336"/>
          <ac:spMkLst>
            <pc:docMk/>
            <pc:sldMk cId="3906056780" sldId="586"/>
            <ac:spMk id="6" creationId="{19F58F57-3F9F-4842-8B52-AB876208FCDA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3:53:33.208" v="370" actId="20577"/>
          <ac:spMkLst>
            <pc:docMk/>
            <pc:sldMk cId="3906056780" sldId="586"/>
            <ac:spMk id="7" creationId="{6E47880B-C7C5-4052-90A2-1D21FFD0474C}"/>
          </ac:spMkLst>
        </pc:spChg>
        <pc:picChg chg="mod">
          <ac:chgData name="Ghada ROSEMBLY" userId="S::ghada.rosembly@niji.fr::ac4a781e-1554-437c-921f-680af9986c83" providerId="AD" clId="Web-{E868415A-C584-787E-A152-2E75565496DD}" dt="2019-12-05T13:52:27.943" v="337" actId="1076"/>
          <ac:picMkLst>
            <pc:docMk/>
            <pc:sldMk cId="3906056780" sldId="586"/>
            <ac:picMk id="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E868415A-C584-787E-A152-2E75565496DD}" dt="2019-12-05T13:57:49.768" v="495" actId="1076"/>
        <pc:sldMkLst>
          <pc:docMk/>
          <pc:sldMk cId="1026439680" sldId="596"/>
        </pc:sldMkLst>
        <pc:picChg chg="mod">
          <ac:chgData name="Ghada ROSEMBLY" userId="S::ghada.rosembly@niji.fr::ac4a781e-1554-437c-921f-680af9986c83" providerId="AD" clId="Web-{E868415A-C584-787E-A152-2E75565496DD}" dt="2019-12-05T13:57:49.768" v="495" actId="1076"/>
          <ac:picMkLst>
            <pc:docMk/>
            <pc:sldMk cId="1026439680" sldId="596"/>
            <ac:picMk id="6" creationId="{EEEA9335-1F70-434E-9892-27D5BE1C1ABD}"/>
          </ac:picMkLst>
        </pc:picChg>
      </pc:sldChg>
      <pc:sldChg chg="addSp modSp">
        <pc:chgData name="Ghada ROSEMBLY" userId="S::ghada.rosembly@niji.fr::ac4a781e-1554-437c-921f-680af9986c83" providerId="AD" clId="Web-{E868415A-C584-787E-A152-2E75565496DD}" dt="2019-12-05T13:58:01.783" v="508" actId="20577"/>
        <pc:sldMkLst>
          <pc:docMk/>
          <pc:sldMk cId="2476739174" sldId="599"/>
        </pc:sldMkLst>
        <pc:spChg chg="add mod">
          <ac:chgData name="Ghada ROSEMBLY" userId="S::ghada.rosembly@niji.fr::ac4a781e-1554-437c-921f-680af9986c83" providerId="AD" clId="Web-{E868415A-C584-787E-A152-2E75565496DD}" dt="2019-12-05T13:58:01.783" v="508" actId="20577"/>
          <ac:spMkLst>
            <pc:docMk/>
            <pc:sldMk cId="2476739174" sldId="599"/>
            <ac:spMk id="4" creationId="{A7EDA517-83B1-451E-A2F5-74C3D86AE989}"/>
          </ac:spMkLst>
        </pc:spChg>
      </pc:sldChg>
      <pc:sldChg chg="modSp">
        <pc:chgData name="Ghada ROSEMBLY" userId="S::ghada.rosembly@niji.fr::ac4a781e-1554-437c-921f-680af9986c83" providerId="AD" clId="Web-{E868415A-C584-787E-A152-2E75565496DD}" dt="2019-12-05T13:58:16.986" v="519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E868415A-C584-787E-A152-2E75565496DD}" dt="2019-12-05T13:58:16.986" v="519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E868415A-C584-787E-A152-2E75565496DD}" dt="2019-12-05T14:11:05.228" v="597" actId="20577"/>
        <pc:sldMkLst>
          <pc:docMk/>
          <pc:sldMk cId="1280058811" sldId="601"/>
        </pc:sldMkLst>
        <pc:spChg chg="mod">
          <ac:chgData name="Ghada ROSEMBLY" userId="S::ghada.rosembly@niji.fr::ac4a781e-1554-437c-921f-680af9986c83" providerId="AD" clId="Web-{E868415A-C584-787E-A152-2E75565496DD}" dt="2019-12-05T14:11:05.228" v="597" actId="20577"/>
          <ac:spMkLst>
            <pc:docMk/>
            <pc:sldMk cId="1280058811" sldId="601"/>
            <ac:spMk id="4" creationId="{E2B57BD4-FA8A-4555-9E58-D327897AB9E1}"/>
          </ac:spMkLst>
        </pc:spChg>
        <pc:picChg chg="mod">
          <ac:chgData name="Ghada ROSEMBLY" userId="S::ghada.rosembly@niji.fr::ac4a781e-1554-437c-921f-680af9986c83" providerId="AD" clId="Web-{E868415A-C584-787E-A152-2E75565496DD}" dt="2019-12-05T14:11:02.853" v="595" actId="1076"/>
          <ac:picMkLst>
            <pc:docMk/>
            <pc:sldMk cId="1280058811" sldId="601"/>
            <ac:picMk id="10" creationId="{A7DBC3C3-FC55-4586-BE2C-FD860E25964B}"/>
          </ac:picMkLst>
        </pc:picChg>
      </pc:sldChg>
      <pc:sldChg chg="modSp">
        <pc:chgData name="Ghada ROSEMBLY" userId="S::ghada.rosembly@niji.fr::ac4a781e-1554-437c-921f-680af9986c83" providerId="AD" clId="Web-{E868415A-C584-787E-A152-2E75565496DD}" dt="2019-12-05T12:54:36.480" v="215" actId="1076"/>
        <pc:sldMkLst>
          <pc:docMk/>
          <pc:sldMk cId="397803599" sldId="602"/>
        </pc:sldMkLst>
        <pc:picChg chg="mod">
          <ac:chgData name="Ghada ROSEMBLY" userId="S::ghada.rosembly@niji.fr::ac4a781e-1554-437c-921f-680af9986c83" providerId="AD" clId="Web-{E868415A-C584-787E-A152-2E75565496DD}" dt="2019-12-05T12:54:36.480" v="215" actId="1076"/>
          <ac:picMkLst>
            <pc:docMk/>
            <pc:sldMk cId="397803599" sldId="602"/>
            <ac:picMk id="3" creationId="{6FE227D6-BA71-4517-8F8D-C0FB23542C84}"/>
          </ac:picMkLst>
        </pc:picChg>
      </pc:sldChg>
      <pc:sldChg chg="modSp">
        <pc:chgData name="Ghada ROSEMBLY" userId="S::ghada.rosembly@niji.fr::ac4a781e-1554-437c-921f-680af9986c83" providerId="AD" clId="Web-{E868415A-C584-787E-A152-2E75565496DD}" dt="2019-12-05T14:11:32.400" v="600" actId="14100"/>
        <pc:sldMkLst>
          <pc:docMk/>
          <pc:sldMk cId="2707352870" sldId="608"/>
        </pc:sldMkLst>
        <pc:spChg chg="mod">
          <ac:chgData name="Ghada ROSEMBLY" userId="S::ghada.rosembly@niji.fr::ac4a781e-1554-437c-921f-680af9986c83" providerId="AD" clId="Web-{E868415A-C584-787E-A152-2E75565496DD}" dt="2019-12-05T14:11:32.400" v="600" actId="14100"/>
          <ac:spMkLst>
            <pc:docMk/>
            <pc:sldMk cId="2707352870" sldId="608"/>
            <ac:spMk id="9" creationId="{4E1639FB-1ABD-4BCC-8FD4-6DCDF228A7C7}"/>
          </ac:spMkLst>
        </pc:spChg>
        <pc:picChg chg="mod">
          <ac:chgData name="Ghada ROSEMBLY" userId="S::ghada.rosembly@niji.fr::ac4a781e-1554-437c-921f-680af9986c83" providerId="AD" clId="Web-{E868415A-C584-787E-A152-2E75565496DD}" dt="2019-12-05T14:11:25.712" v="598" actId="1076"/>
          <ac:picMkLst>
            <pc:docMk/>
            <pc:sldMk cId="2707352870" sldId="608"/>
            <ac:picMk id="6" creationId="{BF48F068-5E0B-4111-853C-0AD3C2AE81EA}"/>
          </ac:picMkLst>
        </pc:picChg>
      </pc:sldChg>
      <pc:sldChg chg="modSp">
        <pc:chgData name="Ghada ROSEMBLY" userId="S::ghada.rosembly@niji.fr::ac4a781e-1554-437c-921f-680af9986c83" providerId="AD" clId="Web-{E868415A-C584-787E-A152-2E75565496DD}" dt="2019-12-05T14:26:48.062" v="658"/>
        <pc:sldMkLst>
          <pc:docMk/>
          <pc:sldMk cId="4126364164" sldId="609"/>
        </pc:sldMkLst>
        <pc:picChg chg="mod modCrop">
          <ac:chgData name="Ghada ROSEMBLY" userId="S::ghada.rosembly@niji.fr::ac4a781e-1554-437c-921f-680af9986c83" providerId="AD" clId="Web-{E868415A-C584-787E-A152-2E75565496DD}" dt="2019-12-05T14:26:48.062" v="658"/>
          <ac:picMkLst>
            <pc:docMk/>
            <pc:sldMk cId="4126364164" sldId="609"/>
            <ac:picMk id="3" creationId="{84422B2F-2B6B-41DD-9902-F67FBA2E0D84}"/>
          </ac:picMkLst>
        </pc:picChg>
      </pc:sldChg>
      <pc:sldChg chg="modSp">
        <pc:chgData name="Ghada ROSEMBLY" userId="S::ghada.rosembly@niji.fr::ac4a781e-1554-437c-921f-680af9986c83" providerId="AD" clId="Web-{E868415A-C584-787E-A152-2E75565496DD}" dt="2019-12-05T14:11:49.478" v="603" actId="1076"/>
        <pc:sldMkLst>
          <pc:docMk/>
          <pc:sldMk cId="1622836159" sldId="610"/>
        </pc:sldMkLst>
        <pc:picChg chg="mod">
          <ac:chgData name="Ghada ROSEMBLY" userId="S::ghada.rosembly@niji.fr::ac4a781e-1554-437c-921f-680af9986c83" providerId="AD" clId="Web-{E868415A-C584-787E-A152-2E75565496DD}" dt="2019-12-05T14:11:47.902" v="602" actId="1076"/>
          <ac:picMkLst>
            <pc:docMk/>
            <pc:sldMk cId="1622836159" sldId="610"/>
            <ac:picMk id="4" creationId="{0FB47B07-9BF1-428B-AD4F-B5A13F6171AA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2:52:19.700" v="202" actId="1076"/>
          <ac:picMkLst>
            <pc:docMk/>
            <pc:sldMk cId="1622836159" sldId="610"/>
            <ac:picMk id="6" creationId="{DC0AAA10-2664-47DE-82A4-2B256EE1098A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2:52:16.403" v="201" actId="1076"/>
          <ac:picMkLst>
            <pc:docMk/>
            <pc:sldMk cId="1622836159" sldId="610"/>
            <ac:picMk id="10" creationId="{128B9348-AE23-4188-9F90-87323195964B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4:11:49.478" v="603" actId="1076"/>
          <ac:picMkLst>
            <pc:docMk/>
            <pc:sldMk cId="1622836159" sldId="610"/>
            <ac:picMk id="12" creationId="{6AB3C0B8-2AFE-4612-8449-3D53E2F019FA}"/>
          </ac:picMkLst>
        </pc:picChg>
      </pc:sldChg>
      <pc:sldChg chg="del">
        <pc:chgData name="Ghada ROSEMBLY" userId="S::ghada.rosembly@niji.fr::ac4a781e-1554-437c-921f-680af9986c83" providerId="AD" clId="Web-{E868415A-C584-787E-A152-2E75565496DD}" dt="2019-12-05T12:54:46.965" v="216"/>
        <pc:sldMkLst>
          <pc:docMk/>
          <pc:sldMk cId="1579568250" sldId="611"/>
        </pc:sldMkLst>
      </pc:sldChg>
      <pc:sldChg chg="del">
        <pc:chgData name="Ghada ROSEMBLY" userId="S::ghada.rosembly@niji.fr::ac4a781e-1554-437c-921f-680af9986c83" providerId="AD" clId="Web-{E868415A-C584-787E-A152-2E75565496DD}" dt="2019-12-05T13:07:51.288" v="233"/>
        <pc:sldMkLst>
          <pc:docMk/>
          <pc:sldMk cId="1980836656" sldId="612"/>
        </pc:sldMkLst>
      </pc:sldChg>
      <pc:sldChg chg="del">
        <pc:chgData name="Ghada ROSEMBLY" userId="S::ghada.rosembly@niji.fr::ac4a781e-1554-437c-921f-680af9986c83" providerId="AD" clId="Web-{E868415A-C584-787E-A152-2E75565496DD}" dt="2019-12-05T13:07:53.100" v="234"/>
        <pc:sldMkLst>
          <pc:docMk/>
          <pc:sldMk cId="1488304908" sldId="613"/>
        </pc:sldMkLst>
      </pc:sldChg>
      <pc:sldChg chg="addSp modSp add">
        <pc:chgData name="Ghada ROSEMBLY" userId="S::ghada.rosembly@niji.fr::ac4a781e-1554-437c-921f-680af9986c83" providerId="AD" clId="Web-{E868415A-C584-787E-A152-2E75565496DD}" dt="2019-12-05T12:51:25.372" v="189"/>
        <pc:sldMkLst>
          <pc:docMk/>
          <pc:sldMk cId="567304259" sldId="614"/>
        </pc:sldMkLst>
        <pc:spChg chg="mod">
          <ac:chgData name="Ghada ROSEMBLY" userId="S::ghada.rosembly@niji.fr::ac4a781e-1554-437c-921f-680af9986c83" providerId="AD" clId="Web-{E868415A-C584-787E-A152-2E75565496DD}" dt="2019-12-05T12:51:20.310" v="187" actId="20577"/>
          <ac:spMkLst>
            <pc:docMk/>
            <pc:sldMk cId="567304259" sldId="614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51:25.372" v="189"/>
          <ac:spMkLst>
            <pc:docMk/>
            <pc:sldMk cId="567304259" sldId="614"/>
            <ac:spMk id="7" creationId="{4B83364D-D324-4583-92C8-086F362649C1}"/>
          </ac:spMkLst>
        </pc:spChg>
      </pc:sldChg>
      <pc:sldChg chg="modSp add replId">
        <pc:chgData name="Ghada ROSEMBLY" userId="S::ghada.rosembly@niji.fr::ac4a781e-1554-437c-921f-680af9986c83" providerId="AD" clId="Web-{E868415A-C584-787E-A152-2E75565496DD}" dt="2019-12-05T16:16:13.615" v="4665" actId="20577"/>
        <pc:sldMkLst>
          <pc:docMk/>
          <pc:sldMk cId="330857930" sldId="615"/>
        </pc:sldMkLst>
        <pc:spChg chg="mod">
          <ac:chgData name="Ghada ROSEMBLY" userId="S::ghada.rosembly@niji.fr::ac4a781e-1554-437c-921f-680af9986c83" providerId="AD" clId="Web-{E868415A-C584-787E-A152-2E75565496DD}" dt="2019-12-05T11:12:21.564" v="122" actId="20577"/>
          <ac:spMkLst>
            <pc:docMk/>
            <pc:sldMk cId="330857930" sldId="615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E868415A-C584-787E-A152-2E75565496DD}" dt="2019-12-05T16:16:13.615" v="4665" actId="20577"/>
          <ac:spMkLst>
            <pc:docMk/>
            <pc:sldMk cId="330857930" sldId="615"/>
            <ac:spMk id="6" creationId="{EF237950-1CCF-4337-8C19-D6BEBDEB721E}"/>
          </ac:spMkLst>
        </pc:spChg>
      </pc:sldChg>
      <pc:sldChg chg="addSp modSp add">
        <pc:chgData name="Ghada ROSEMBLY" userId="S::ghada.rosembly@niji.fr::ac4a781e-1554-437c-921f-680af9986c83" providerId="AD" clId="Web-{E868415A-C584-787E-A152-2E75565496DD}" dt="2019-12-05T12:48:08.717" v="182" actId="20577"/>
        <pc:sldMkLst>
          <pc:docMk/>
          <pc:sldMk cId="1980997809" sldId="616"/>
        </pc:sldMkLst>
        <pc:spChg chg="mod">
          <ac:chgData name="Ghada ROSEMBLY" userId="S::ghada.rosembly@niji.fr::ac4a781e-1554-437c-921f-680af9986c83" providerId="AD" clId="Web-{E868415A-C584-787E-A152-2E75565496DD}" dt="2019-12-05T12:48:08.717" v="182" actId="20577"/>
          <ac:spMkLst>
            <pc:docMk/>
            <pc:sldMk cId="1980997809" sldId="616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45:54.328" v="130"/>
          <ac:spMkLst>
            <pc:docMk/>
            <pc:sldMk cId="1980997809" sldId="616"/>
            <ac:spMk id="8" creationId="{6872C379-D4CE-4594-AC4B-1534EB5BCD97}"/>
          </ac:spMkLst>
        </pc:spChg>
      </pc:sldChg>
      <pc:sldChg chg="addSp modSp add">
        <pc:chgData name="Ghada ROSEMBLY" userId="S::ghada.rosembly@niji.fr::ac4a781e-1554-437c-921f-680af9986c83" providerId="AD" clId="Web-{E868415A-C584-787E-A152-2E75565496DD}" dt="2019-12-05T12:47:27.296" v="166" actId="20577"/>
        <pc:sldMkLst>
          <pc:docMk/>
          <pc:sldMk cId="1300821303" sldId="617"/>
        </pc:sldMkLst>
        <pc:spChg chg="mod">
          <ac:chgData name="Ghada ROSEMBLY" userId="S::ghada.rosembly@niji.fr::ac4a781e-1554-437c-921f-680af9986c83" providerId="AD" clId="Web-{E868415A-C584-787E-A152-2E75565496DD}" dt="2019-12-05T12:47:27.296" v="166" actId="20577"/>
          <ac:spMkLst>
            <pc:docMk/>
            <pc:sldMk cId="1300821303" sldId="617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45:50.015" v="129"/>
          <ac:spMkLst>
            <pc:docMk/>
            <pc:sldMk cId="1300821303" sldId="617"/>
            <ac:spMk id="7" creationId="{FA261170-5D56-462C-AC8F-D851D0CB7D62}"/>
          </ac:spMkLst>
        </pc:spChg>
      </pc:sldChg>
      <pc:sldChg chg="addSp modSp add">
        <pc:chgData name="Ghada ROSEMBLY" userId="S::ghada.rosembly@niji.fr::ac4a781e-1554-437c-921f-680af9986c83" providerId="AD" clId="Web-{E868415A-C584-787E-A152-2E75565496DD}" dt="2019-12-05T12:47:49.295" v="177" actId="20577"/>
        <pc:sldMkLst>
          <pc:docMk/>
          <pc:sldMk cId="1476944039" sldId="618"/>
        </pc:sldMkLst>
        <pc:spChg chg="mod">
          <ac:chgData name="Ghada ROSEMBLY" userId="S::ghada.rosembly@niji.fr::ac4a781e-1554-437c-921f-680af9986c83" providerId="AD" clId="Web-{E868415A-C584-787E-A152-2E75565496DD}" dt="2019-12-05T12:47:49.295" v="177" actId="20577"/>
          <ac:spMkLst>
            <pc:docMk/>
            <pc:sldMk cId="1476944039" sldId="618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45:46.281" v="128"/>
          <ac:spMkLst>
            <pc:docMk/>
            <pc:sldMk cId="1476944039" sldId="618"/>
            <ac:spMk id="7" creationId="{4FA86B06-C8B4-488F-8880-F309C152B1D3}"/>
          </ac:spMkLst>
        </pc:spChg>
      </pc:sldChg>
      <pc:sldChg chg="addSp delSp modSp add ord">
        <pc:chgData name="Ghada ROSEMBLY" userId="S::ghada.rosembly@niji.fr::ac4a781e-1554-437c-921f-680af9986c83" providerId="AD" clId="Web-{E868415A-C584-787E-A152-2E75565496DD}" dt="2019-12-05T15:23:43.088" v="2886"/>
        <pc:sldMkLst>
          <pc:docMk/>
          <pc:sldMk cId="783206419" sldId="619"/>
        </pc:sldMkLst>
        <pc:spChg chg="mod">
          <ac:chgData name="Ghada ROSEMBLY" userId="S::ghada.rosembly@niji.fr::ac4a781e-1554-437c-921f-680af9986c83" providerId="AD" clId="Web-{E868415A-C584-787E-A152-2E75565496DD}" dt="2019-12-05T15:23:00.774" v="2878" actId="14100"/>
          <ac:spMkLst>
            <pc:docMk/>
            <pc:sldMk cId="783206419" sldId="619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56:03.199" v="221"/>
          <ac:spMkLst>
            <pc:docMk/>
            <pc:sldMk cId="783206419" sldId="619"/>
            <ac:spMk id="8" creationId="{465899F8-BF18-49B7-B174-6409F4466E21}"/>
          </ac:spMkLst>
        </pc:spChg>
        <pc:picChg chg="add mod">
          <ac:chgData name="Ghada ROSEMBLY" userId="S::ghada.rosembly@niji.fr::ac4a781e-1554-437c-921f-680af9986c83" providerId="AD" clId="Web-{E868415A-C584-787E-A152-2E75565496DD}" dt="2019-12-05T15:23:36.011" v="2884" actId="1076"/>
          <ac:picMkLst>
            <pc:docMk/>
            <pc:sldMk cId="783206419" sldId="619"/>
            <ac:picMk id="7" creationId="{85947606-F18A-4D87-A4FE-DD324241DE2A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23:43.088" v="2886"/>
          <ac:picMkLst>
            <pc:docMk/>
            <pc:sldMk cId="783206419" sldId="619"/>
            <ac:picMk id="10" creationId="{1F9B6E1D-3A0A-4E5A-9051-C1C290CFE942}"/>
          </ac:picMkLst>
        </pc:picChg>
      </pc:sldChg>
      <pc:sldChg chg="addSp add ord">
        <pc:chgData name="Ghada ROSEMBLY" userId="S::ghada.rosembly@niji.fr::ac4a781e-1554-437c-921f-680af9986c83" providerId="AD" clId="Web-{E868415A-C584-787E-A152-2E75565496DD}" dt="2019-12-05T12:55:59.886" v="220"/>
        <pc:sldMkLst>
          <pc:docMk/>
          <pc:sldMk cId="3156134289" sldId="620"/>
        </pc:sldMkLst>
        <pc:spChg chg="add">
          <ac:chgData name="Ghada ROSEMBLY" userId="S::ghada.rosembly@niji.fr::ac4a781e-1554-437c-921f-680af9986c83" providerId="AD" clId="Web-{E868415A-C584-787E-A152-2E75565496DD}" dt="2019-12-05T12:55:59.886" v="220"/>
          <ac:spMkLst>
            <pc:docMk/>
            <pc:sldMk cId="3156134289" sldId="620"/>
            <ac:spMk id="2" creationId="{40383CCA-AB38-421D-BA82-1184AF1B89CF}"/>
          </ac:spMkLst>
        </pc:spChg>
      </pc:sldChg>
      <pc:sldChg chg="addSp add">
        <pc:chgData name="Ghada ROSEMBLY" userId="S::ghada.rosembly@niji.fr::ac4a781e-1554-437c-921f-680af9986c83" providerId="AD" clId="Web-{E868415A-C584-787E-A152-2E75565496DD}" dt="2019-12-05T12:56:08.339" v="222"/>
        <pc:sldMkLst>
          <pc:docMk/>
          <pc:sldMk cId="2643764621" sldId="621"/>
        </pc:sldMkLst>
        <pc:spChg chg="add">
          <ac:chgData name="Ghada ROSEMBLY" userId="S::ghada.rosembly@niji.fr::ac4a781e-1554-437c-921f-680af9986c83" providerId="AD" clId="Web-{E868415A-C584-787E-A152-2E75565496DD}" dt="2019-12-05T12:56:08.339" v="222"/>
          <ac:spMkLst>
            <pc:docMk/>
            <pc:sldMk cId="2643764621" sldId="621"/>
            <ac:spMk id="7" creationId="{66ED3B86-034B-4F33-AF2C-39329CF7CF80}"/>
          </ac:spMkLst>
        </pc:spChg>
      </pc:sldChg>
      <pc:sldChg chg="addSp modSp add">
        <pc:chgData name="Ghada ROSEMBLY" userId="S::ghada.rosembly@niji.fr::ac4a781e-1554-437c-921f-680af9986c83" providerId="AD" clId="Web-{E868415A-C584-787E-A152-2E75565496DD}" dt="2019-12-05T14:29:46.888" v="681" actId="20577"/>
        <pc:sldMkLst>
          <pc:docMk/>
          <pc:sldMk cId="1228945735" sldId="622"/>
        </pc:sldMkLst>
        <pc:spChg chg="mod">
          <ac:chgData name="Ghada ROSEMBLY" userId="S::ghada.rosembly@niji.fr::ac4a781e-1554-437c-921f-680af9986c83" providerId="AD" clId="Web-{E868415A-C584-787E-A152-2E75565496DD}" dt="2019-12-05T14:29:46.888" v="681" actId="20577"/>
          <ac:spMkLst>
            <pc:docMk/>
            <pc:sldMk cId="1228945735" sldId="622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56:11.495" v="223"/>
          <ac:spMkLst>
            <pc:docMk/>
            <pc:sldMk cId="1228945735" sldId="622"/>
            <ac:spMk id="7" creationId="{DA3D6C41-2755-4784-A7E3-6F850F32AF21}"/>
          </ac:spMkLst>
        </pc:spChg>
      </pc:sldChg>
      <pc:sldChg chg="addSp delSp modSp add del ord">
        <pc:chgData name="Ghada ROSEMBLY" userId="S::ghada.rosembly@niji.fr::ac4a781e-1554-437c-921f-680af9986c83" providerId="AD" clId="Web-{E868415A-C584-787E-A152-2E75565496DD}" dt="2019-12-05T15:10:07.314" v="2197"/>
        <pc:sldMkLst>
          <pc:docMk/>
          <pc:sldMk cId="1197506187" sldId="623"/>
        </pc:sldMkLst>
        <pc:spChg chg="mod">
          <ac:chgData name="Ghada ROSEMBLY" userId="S::ghada.rosembly@niji.fr::ac4a781e-1554-437c-921f-680af9986c83" providerId="AD" clId="Web-{E868415A-C584-787E-A152-2E75565496DD}" dt="2019-12-05T14:51:20.764" v="1526" actId="20577"/>
          <ac:spMkLst>
            <pc:docMk/>
            <pc:sldMk cId="1197506187" sldId="623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56:13.449" v="224"/>
          <ac:spMkLst>
            <pc:docMk/>
            <pc:sldMk cId="1197506187" sldId="623"/>
            <ac:spMk id="7" creationId="{BA87B935-4AC6-429A-9064-DE26F1BD12A2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00:37.274" v="1539"/>
          <ac:picMkLst>
            <pc:docMk/>
            <pc:sldMk cId="1197506187" sldId="623"/>
            <ac:picMk id="8" creationId="{20E20FC9-624B-400E-9BBF-AEE37DEE6A5E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00:38.102" v="1540"/>
          <ac:picMkLst>
            <pc:docMk/>
            <pc:sldMk cId="1197506187" sldId="623"/>
            <ac:picMk id="10" creationId="{81953EBE-C384-4228-9C0A-A266F75BA225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00:29.274" v="1538"/>
          <ac:picMkLst>
            <pc:docMk/>
            <pc:sldMk cId="1197506187" sldId="623"/>
            <ac:picMk id="12" creationId="{D0F51238-29C8-4C40-9E06-4C39396D0610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00:56.164" v="1544"/>
          <ac:picMkLst>
            <pc:docMk/>
            <pc:sldMk cId="1197506187" sldId="623"/>
            <ac:picMk id="14" creationId="{F63D9B04-DB21-4ED6-9E0F-FAFCE26F6A0C}"/>
          </ac:picMkLst>
        </pc:picChg>
        <pc:picChg chg="del mod">
          <ac:chgData name="Ghada ROSEMBLY" userId="S::ghada.rosembly@niji.fr::ac4a781e-1554-437c-921f-680af9986c83" providerId="AD" clId="Web-{E868415A-C584-787E-A152-2E75565496DD}" dt="2019-12-05T14:46:53.689" v="1376"/>
          <ac:picMkLst>
            <pc:docMk/>
            <pc:sldMk cId="1197506187" sldId="623"/>
            <ac:picMk id="15362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E868415A-C584-787E-A152-2E75565496DD}" dt="2019-12-05T15:14:32.765" v="2278" actId="1076"/>
        <pc:sldMkLst>
          <pc:docMk/>
          <pc:sldMk cId="3095083300" sldId="624"/>
        </pc:sldMkLst>
        <pc:spChg chg="add">
          <ac:chgData name="Ghada ROSEMBLY" userId="S::ghada.rosembly@niji.fr::ac4a781e-1554-437c-921f-680af9986c83" providerId="AD" clId="Web-{E868415A-C584-787E-A152-2E75565496DD}" dt="2019-12-05T12:56:15.261" v="225"/>
          <ac:spMkLst>
            <pc:docMk/>
            <pc:sldMk cId="3095083300" sldId="624"/>
            <ac:spMk id="9" creationId="{5F1FA856-7C0F-45D6-8C28-9A37B657C27B}"/>
          </ac:spMkLst>
        </pc:spChg>
        <pc:grpChg chg="mod">
          <ac:chgData name="Ghada ROSEMBLY" userId="S::ghada.rosembly@niji.fr::ac4a781e-1554-437c-921f-680af9986c83" providerId="AD" clId="Web-{E868415A-C584-787E-A152-2E75565496DD}" dt="2019-12-05T15:14:32.765" v="2278" actId="1076"/>
          <ac:grpSpMkLst>
            <pc:docMk/>
            <pc:sldMk cId="3095083300" sldId="624"/>
            <ac:grpSpMk id="21" creationId="{00000000-0000-0000-0000-000000000000}"/>
          </ac:grpSpMkLst>
        </pc:grpChg>
      </pc:sldChg>
      <pc:sldChg chg="addSp modSp add">
        <pc:chgData name="Ghada ROSEMBLY" userId="S::ghada.rosembly@niji.fr::ac4a781e-1554-437c-921f-680af9986c83" providerId="AD" clId="Web-{E868415A-C584-787E-A152-2E75565496DD}" dt="2019-12-05T15:14:09.202" v="2277" actId="1076"/>
        <pc:sldMkLst>
          <pc:docMk/>
          <pc:sldMk cId="1650230467" sldId="625"/>
        </pc:sldMkLst>
        <pc:spChg chg="add">
          <ac:chgData name="Ghada ROSEMBLY" userId="S::ghada.rosembly@niji.fr::ac4a781e-1554-437c-921f-680af9986c83" providerId="AD" clId="Web-{E868415A-C584-787E-A152-2E75565496DD}" dt="2019-12-05T12:56:16.620" v="226"/>
          <ac:spMkLst>
            <pc:docMk/>
            <pc:sldMk cId="1650230467" sldId="625"/>
            <ac:spMk id="8" creationId="{3A39C7CD-B9D6-4AF9-8497-4F7C6C01A634}"/>
          </ac:spMkLst>
        </pc:spChg>
        <pc:grpChg chg="mod">
          <ac:chgData name="Ghada ROSEMBLY" userId="S::ghada.rosembly@niji.fr::ac4a781e-1554-437c-921f-680af9986c83" providerId="AD" clId="Web-{E868415A-C584-787E-A152-2E75565496DD}" dt="2019-12-05T15:14:09.202" v="2277" actId="1076"/>
          <ac:grpSpMkLst>
            <pc:docMk/>
            <pc:sldMk cId="1650230467" sldId="625"/>
            <ac:grpSpMk id="7" creationId="{00000000-0000-0000-0000-000000000000}"/>
          </ac:grpSpMkLst>
        </pc:grpChg>
        <pc:cxnChg chg="mod">
          <ac:chgData name="Ghada ROSEMBLY" userId="S::ghada.rosembly@niji.fr::ac4a781e-1554-437c-921f-680af9986c83" providerId="AD" clId="Web-{E868415A-C584-787E-A152-2E75565496DD}" dt="2019-12-05T15:14:09.202" v="2277" actId="1076"/>
          <ac:cxnSpMkLst>
            <pc:docMk/>
            <pc:sldMk cId="1650230467" sldId="625"/>
            <ac:cxnSpMk id="20" creationId="{00000000-0000-0000-0000-000000000000}"/>
          </ac:cxnSpMkLst>
        </pc:cxnChg>
      </pc:sldChg>
      <pc:sldChg chg="addSp modSp add del">
        <pc:chgData name="Ghada ROSEMBLY" userId="S::ghada.rosembly@niji.fr::ac4a781e-1554-437c-921f-680af9986c83" providerId="AD" clId="Web-{E868415A-C584-787E-A152-2E75565496DD}" dt="2019-12-05T14:39:53.631" v="1310"/>
        <pc:sldMkLst>
          <pc:docMk/>
          <pc:sldMk cId="161016437" sldId="626"/>
        </pc:sldMkLst>
        <pc:spChg chg="add">
          <ac:chgData name="Ghada ROSEMBLY" userId="S::ghada.rosembly@niji.fr::ac4a781e-1554-437c-921f-680af9986c83" providerId="AD" clId="Web-{E868415A-C584-787E-A152-2E75565496DD}" dt="2019-12-05T12:56:18.136" v="227"/>
          <ac:spMkLst>
            <pc:docMk/>
            <pc:sldMk cId="161016437" sldId="626"/>
            <ac:spMk id="7" creationId="{A62CF332-D604-4BAF-A519-7CD148B400B4}"/>
          </ac:spMkLst>
        </pc:spChg>
        <pc:spChg chg="mod">
          <ac:chgData name="Ghada ROSEMBLY" userId="S::ghada.rosembly@niji.fr::ac4a781e-1554-437c-921f-680af9986c83" providerId="AD" clId="Web-{E868415A-C584-787E-A152-2E75565496DD}" dt="2019-12-05T14:16:56.974" v="652" actId="20577"/>
          <ac:spMkLst>
            <pc:docMk/>
            <pc:sldMk cId="161016437" sldId="626"/>
            <ac:spMk id="9" creationId="{00000000-0000-0000-0000-000000000000}"/>
          </ac:spMkLst>
        </pc:spChg>
      </pc:sldChg>
      <pc:sldChg chg="addSp delSp modSp add">
        <pc:chgData name="Ghada ROSEMBLY" userId="S::ghada.rosembly@niji.fr::ac4a781e-1554-437c-921f-680af9986c83" providerId="AD" clId="Web-{E868415A-C584-787E-A152-2E75565496DD}" dt="2019-12-05T15:00:49.555" v="1542"/>
        <pc:sldMkLst>
          <pc:docMk/>
          <pc:sldMk cId="637982283" sldId="627"/>
        </pc:sldMkLst>
        <pc:spChg chg="add">
          <ac:chgData name="Ghada ROSEMBLY" userId="S::ghada.rosembly@niji.fr::ac4a781e-1554-437c-921f-680af9986c83" providerId="AD" clId="Web-{E868415A-C584-787E-A152-2E75565496DD}" dt="2019-12-05T12:56:19.886" v="228"/>
          <ac:spMkLst>
            <pc:docMk/>
            <pc:sldMk cId="637982283" sldId="627"/>
            <ac:spMk id="7" creationId="{362725EC-1AD3-47FD-B2FB-23AEA33B8BA9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00:49.555" v="1542"/>
          <ac:picMkLst>
            <pc:docMk/>
            <pc:sldMk cId="637982283" sldId="627"/>
            <ac:picMk id="8" creationId="{4829B58C-D69A-4841-A8F6-40534F957AA7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4:13:23.633" v="635" actId="1076"/>
          <ac:picMkLst>
            <pc:docMk/>
            <pc:sldMk cId="637982283" sldId="627"/>
            <ac:picMk id="16387" creationId="{00000000-0000-0000-0000-000000000000}"/>
          </ac:picMkLst>
        </pc:picChg>
      </pc:sldChg>
      <pc:sldChg chg="addSp modSp add del">
        <pc:chgData name="Ghada ROSEMBLY" userId="S::ghada.rosembly@niji.fr::ac4a781e-1554-437c-921f-680af9986c83" providerId="AD" clId="Web-{E868415A-C584-787E-A152-2E75565496DD}" dt="2019-12-05T14:52:33.701" v="1535"/>
        <pc:sldMkLst>
          <pc:docMk/>
          <pc:sldMk cId="2522351882" sldId="628"/>
        </pc:sldMkLst>
        <pc:spChg chg="add">
          <ac:chgData name="Ghada ROSEMBLY" userId="S::ghada.rosembly@niji.fr::ac4a781e-1554-437c-921f-680af9986c83" providerId="AD" clId="Web-{E868415A-C584-787E-A152-2E75565496DD}" dt="2019-12-05T12:56:22.277" v="229"/>
          <ac:spMkLst>
            <pc:docMk/>
            <pc:sldMk cId="2522351882" sldId="628"/>
            <ac:spMk id="7" creationId="{ED20A638-F2E8-44F5-9FF9-A08D9594533D}"/>
          </ac:spMkLst>
        </pc:spChg>
        <pc:spChg chg="mod">
          <ac:chgData name="Ghada ROSEMBLY" userId="S::ghada.rosembly@niji.fr::ac4a781e-1554-437c-921f-680af9986c83" providerId="AD" clId="Web-{E868415A-C584-787E-A152-2E75565496DD}" dt="2019-12-05T14:13:09.664" v="632" actId="20577"/>
          <ac:spMkLst>
            <pc:docMk/>
            <pc:sldMk cId="2522351882" sldId="628"/>
            <ac:spMk id="10" creationId="{00000000-0000-0000-0000-000000000000}"/>
          </ac:spMkLst>
        </pc:spChg>
        <pc:picChg chg="mod">
          <ac:chgData name="Ghada ROSEMBLY" userId="S::ghada.rosembly@niji.fr::ac4a781e-1554-437c-921f-680af9986c83" providerId="AD" clId="Web-{E868415A-C584-787E-A152-2E75565496DD}" dt="2019-12-05T14:13:11.664" v="634" actId="1076"/>
          <ac:picMkLst>
            <pc:docMk/>
            <pc:sldMk cId="2522351882" sldId="628"/>
            <ac:picMk id="11266" creationId="{00000000-0000-0000-0000-000000000000}"/>
          </ac:picMkLst>
        </pc:picChg>
      </pc:sldChg>
      <pc:sldChg chg="addSp delSp modSp add">
        <pc:chgData name="Ghada ROSEMBLY" userId="S::ghada.rosembly@niji.fr::ac4a781e-1554-437c-921f-680af9986c83" providerId="AD" clId="Web-{E868415A-C584-787E-A152-2E75565496DD}" dt="2019-12-05T14:33:46.604" v="845"/>
        <pc:sldMkLst>
          <pc:docMk/>
          <pc:sldMk cId="2000792900" sldId="629"/>
        </pc:sldMkLst>
        <pc:spChg chg="add">
          <ac:chgData name="Ghada ROSEMBLY" userId="S::ghada.rosembly@niji.fr::ac4a781e-1554-437c-921f-680af9986c83" providerId="AD" clId="Web-{E868415A-C584-787E-A152-2E75565496DD}" dt="2019-12-05T12:56:25.886" v="230"/>
          <ac:spMkLst>
            <pc:docMk/>
            <pc:sldMk cId="2000792900" sldId="629"/>
            <ac:spMk id="8" creationId="{FAAD0A81-6D32-414D-A2DC-D79E91C7FDF8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4:33:46.604" v="845"/>
          <ac:picMkLst>
            <pc:docMk/>
            <pc:sldMk cId="2000792900" sldId="629"/>
            <ac:picMk id="9" creationId="{0750645E-4381-4320-98E8-502440339989}"/>
          </ac:picMkLst>
        </pc:picChg>
      </pc:sldChg>
      <pc:sldChg chg="addSp delSp modSp add ord replId">
        <pc:chgData name="Ghada ROSEMBLY" userId="S::ghada.rosembly@niji.fr::ac4a781e-1554-437c-921f-680af9986c83" providerId="AD" clId="Web-{E868415A-C584-787E-A152-2E75565496DD}" dt="2019-12-05T13:55:20.629" v="475" actId="1076"/>
        <pc:sldMkLst>
          <pc:docMk/>
          <pc:sldMk cId="4134547903" sldId="630"/>
        </pc:sldMkLst>
        <pc:spChg chg="del mod">
          <ac:chgData name="Ghada ROSEMBLY" userId="S::ghada.rosembly@niji.fr::ac4a781e-1554-437c-921f-680af9986c83" providerId="AD" clId="Web-{E868415A-C584-787E-A152-2E75565496DD}" dt="2019-12-05T13:52:14.349" v="332"/>
          <ac:spMkLst>
            <pc:docMk/>
            <pc:sldMk cId="4134547903" sldId="630"/>
            <ac:spMk id="6" creationId="{19F58F57-3F9F-4842-8B52-AB876208FCDA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3:55:18.191" v="472" actId="20577"/>
          <ac:spMkLst>
            <pc:docMk/>
            <pc:sldMk cId="4134547903" sldId="630"/>
            <ac:spMk id="9" creationId="{9809FD77-C40B-4FEA-BE03-DE98BACE677F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3:55:20.629" v="475" actId="1076"/>
          <ac:spMkLst>
            <pc:docMk/>
            <pc:sldMk cId="4134547903" sldId="630"/>
            <ac:spMk id="10" creationId="{39191422-7278-4F20-A4C1-D726B1D9DB22}"/>
          </ac:spMkLst>
        </pc:spChg>
        <pc:picChg chg="del">
          <ac:chgData name="Ghada ROSEMBLY" userId="S::ghada.rosembly@niji.fr::ac4a781e-1554-437c-921f-680af9986c83" providerId="AD" clId="Web-{E868415A-C584-787E-A152-2E75565496DD}" dt="2019-12-05T13:52:09.006" v="329"/>
          <ac:picMkLst>
            <pc:docMk/>
            <pc:sldMk cId="4134547903" sldId="630"/>
            <ac:picMk id="4" creationId="{00000000-0000-0000-0000-000000000000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3:52:19.927" v="335" actId="1076"/>
          <ac:picMkLst>
            <pc:docMk/>
            <pc:sldMk cId="4134547903" sldId="630"/>
            <ac:picMk id="5" creationId="{449B6A4C-5578-46F9-B4C9-31920D7F54E7}"/>
          </ac:picMkLst>
        </pc:picChg>
      </pc:sldChg>
      <pc:sldChg chg="add replId">
        <pc:chgData name="Ghada ROSEMBLY" userId="S::ghada.rosembly@niji.fr::ac4a781e-1554-437c-921f-680af9986c83" providerId="AD" clId="Web-{E868415A-C584-787E-A152-2E75565496DD}" dt="2019-12-05T14:01:26.109" v="540"/>
        <pc:sldMkLst>
          <pc:docMk/>
          <pc:sldMk cId="3569017919" sldId="631"/>
        </pc:sldMkLst>
      </pc:sldChg>
      <pc:sldChg chg="addSp delSp modSp add replId">
        <pc:chgData name="Ghada ROSEMBLY" userId="S::ghada.rosembly@niji.fr::ac4a781e-1554-437c-921f-680af9986c83" providerId="AD" clId="Web-{E868415A-C584-787E-A152-2E75565496DD}" dt="2019-12-05T14:38:19.148" v="1271" actId="20577"/>
        <pc:sldMkLst>
          <pc:docMk/>
          <pc:sldMk cId="3392579419" sldId="632"/>
        </pc:sldMkLst>
        <pc:spChg chg="mod">
          <ac:chgData name="Ghada ROSEMBLY" userId="S::ghada.rosembly@niji.fr::ac4a781e-1554-437c-921f-680af9986c83" providerId="AD" clId="Web-{E868415A-C584-787E-A152-2E75565496DD}" dt="2019-12-05T14:38:19.148" v="1271" actId="20577"/>
          <ac:spMkLst>
            <pc:docMk/>
            <pc:sldMk cId="3392579419" sldId="632"/>
            <ac:spMk id="11" creationId="{5F0D1F1D-1B69-4066-BEE9-615B70170BF1}"/>
          </ac:spMkLst>
        </pc:spChg>
        <pc:picChg chg="add mod">
          <ac:chgData name="Ghada ROSEMBLY" userId="S::ghada.rosembly@niji.fr::ac4a781e-1554-437c-921f-680af9986c83" providerId="AD" clId="Web-{E868415A-C584-787E-A152-2E75565496DD}" dt="2019-12-05T14:37:24.430" v="1228" actId="14100"/>
          <ac:picMkLst>
            <pc:docMk/>
            <pc:sldMk cId="3392579419" sldId="632"/>
            <ac:picMk id="3" creationId="{D24C7915-F27B-4961-BB58-6FE1EE822143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4:33:44.573" v="844"/>
          <ac:picMkLst>
            <pc:docMk/>
            <pc:sldMk cId="3392579419" sldId="632"/>
            <ac:picMk id="4" creationId="{8AA74EE6-0856-4882-87D2-FB2B82719380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4:33:42.948" v="843"/>
          <ac:picMkLst>
            <pc:docMk/>
            <pc:sldMk cId="3392579419" sldId="632"/>
            <ac:picMk id="6" creationId="{889C6472-C5C5-48D6-BD2F-4B53EFF4024F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4:41:34.724" v="1345" actId="14100"/>
        <pc:sldMkLst>
          <pc:docMk/>
          <pc:sldMk cId="930933621" sldId="633"/>
        </pc:sldMkLst>
        <pc:spChg chg="mod">
          <ac:chgData name="Ghada ROSEMBLY" userId="S::ghada.rosembly@niji.fr::ac4a781e-1554-437c-921f-680af9986c83" providerId="AD" clId="Web-{E868415A-C584-787E-A152-2E75565496DD}" dt="2019-12-05T14:41:31.271" v="1343" actId="14100"/>
          <ac:spMkLst>
            <pc:docMk/>
            <pc:sldMk cId="930933621" sldId="633"/>
            <ac:spMk id="11" creationId="{5F0D1F1D-1B69-4066-BEE9-615B70170BF1}"/>
          </ac:spMkLst>
        </pc:spChg>
        <pc:picChg chg="del">
          <ac:chgData name="Ghada ROSEMBLY" userId="S::ghada.rosembly@niji.fr::ac4a781e-1554-437c-921f-680af9986c83" providerId="AD" clId="Web-{E868415A-C584-787E-A152-2E75565496DD}" dt="2019-12-05T14:38:47.460" v="1294"/>
          <ac:picMkLst>
            <pc:docMk/>
            <pc:sldMk cId="930933621" sldId="633"/>
            <ac:picMk id="3" creationId="{D24C7915-F27B-4961-BB58-6FE1EE822143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4:41:34.724" v="1345" actId="14100"/>
          <ac:picMkLst>
            <pc:docMk/>
            <pc:sldMk cId="930933621" sldId="633"/>
            <ac:picMk id="4" creationId="{98373A68-52AD-4F6B-9FFF-1C2921CAD57E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4:52:22.889" v="1534"/>
        <pc:sldMkLst>
          <pc:docMk/>
          <pc:sldMk cId="245470341" sldId="634"/>
        </pc:sldMkLst>
        <pc:spChg chg="add mod">
          <ac:chgData name="Ghada ROSEMBLY" userId="S::ghada.rosembly@niji.fr::ac4a781e-1554-437c-921f-680af9986c83" providerId="AD" clId="Web-{E868415A-C584-787E-A152-2E75565496DD}" dt="2019-12-05T14:52:10.842" v="1529" actId="20577"/>
          <ac:spMkLst>
            <pc:docMk/>
            <pc:sldMk cId="245470341" sldId="634"/>
            <ac:spMk id="3" creationId="{30613E25-0EE8-448F-AD80-3273FDA43992}"/>
          </ac:spMkLst>
        </pc:spChg>
        <pc:spChg chg="mod">
          <ac:chgData name="Ghada ROSEMBLY" userId="S::ghada.rosembly@niji.fr::ac4a781e-1554-437c-921f-680af9986c83" providerId="AD" clId="Web-{E868415A-C584-787E-A152-2E75565496DD}" dt="2019-12-05T14:52:15.967" v="1531" actId="20577"/>
          <ac:spMkLst>
            <pc:docMk/>
            <pc:sldMk cId="245470341" sldId="634"/>
            <ac:spMk id="11" creationId="{5F0D1F1D-1B69-4066-BEE9-615B70170BF1}"/>
          </ac:spMkLst>
        </pc:spChg>
        <pc:picChg chg="del">
          <ac:chgData name="Ghada ROSEMBLY" userId="S::ghada.rosembly@niji.fr::ac4a781e-1554-437c-921f-680af9986c83" providerId="AD" clId="Web-{E868415A-C584-787E-A152-2E75565496DD}" dt="2019-12-05T14:45:58.377" v="1375"/>
          <ac:picMkLst>
            <pc:docMk/>
            <pc:sldMk cId="245470341" sldId="634"/>
            <ac:picMk id="4" creationId="{98373A68-52AD-4F6B-9FFF-1C2921CAD57E}"/>
          </ac:picMkLst>
        </pc:picChg>
        <pc:picChg chg="add">
          <ac:chgData name="Ghada ROSEMBLY" userId="S::ghada.rosembly@niji.fr::ac4a781e-1554-437c-921f-680af9986c83" providerId="AD" clId="Web-{E868415A-C584-787E-A152-2E75565496DD}" dt="2019-12-05T14:52:22.873" v="1533"/>
          <ac:picMkLst>
            <pc:docMk/>
            <pc:sldMk cId="245470341" sldId="634"/>
            <ac:picMk id="5" creationId="{C18C8825-9779-446F-9753-8CF1C6E0F560}"/>
          </ac:picMkLst>
        </pc:picChg>
        <pc:picChg chg="add">
          <ac:chgData name="Ghada ROSEMBLY" userId="S::ghada.rosembly@niji.fr::ac4a781e-1554-437c-921f-680af9986c83" providerId="AD" clId="Web-{E868415A-C584-787E-A152-2E75565496DD}" dt="2019-12-05T14:52:22.889" v="1534"/>
          <ac:picMkLst>
            <pc:docMk/>
            <pc:sldMk cId="245470341" sldId="634"/>
            <ac:picMk id="6" creationId="{486EF14F-6A5A-4CAC-A32B-4D61F6101553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5:12:29.157" v="2251" actId="1076"/>
        <pc:sldMkLst>
          <pc:docMk/>
          <pc:sldMk cId="1812576314" sldId="635"/>
        </pc:sldMkLst>
        <pc:spChg chg="del">
          <ac:chgData name="Ghada ROSEMBLY" userId="S::ghada.rosembly@niji.fr::ac4a781e-1554-437c-921f-680af9986c83" providerId="AD" clId="Web-{E868415A-C584-787E-A152-2E75565496DD}" dt="2019-12-05T15:02:13.679" v="1670"/>
          <ac:spMkLst>
            <pc:docMk/>
            <pc:sldMk cId="1812576314" sldId="635"/>
            <ac:spMk id="3" creationId="{30613E25-0EE8-448F-AD80-3273FDA43992}"/>
          </ac:spMkLst>
        </pc:spChg>
        <pc:spChg chg="mod">
          <ac:chgData name="Ghada ROSEMBLY" userId="S::ghada.rosembly@niji.fr::ac4a781e-1554-437c-921f-680af9986c83" providerId="AD" clId="Web-{E868415A-C584-787E-A152-2E75565496DD}" dt="2019-12-05T15:12:27.657" v="2249" actId="20577"/>
          <ac:spMkLst>
            <pc:docMk/>
            <pc:sldMk cId="1812576314" sldId="635"/>
            <ac:spMk id="11" creationId="{5F0D1F1D-1B69-4066-BEE9-615B70170BF1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03:43.615" v="1846"/>
          <ac:picMkLst>
            <pc:docMk/>
            <pc:sldMk cId="1812576314" sldId="635"/>
            <ac:picMk id="4" creationId="{E7E764D7-3E01-41E3-BCCE-E3836CB6B8A2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5:01:03.805" v="1546"/>
          <ac:picMkLst>
            <pc:docMk/>
            <pc:sldMk cId="1812576314" sldId="635"/>
            <ac:picMk id="5" creationId="{C18C8825-9779-446F-9753-8CF1C6E0F560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5:01:03.805" v="1545"/>
          <ac:picMkLst>
            <pc:docMk/>
            <pc:sldMk cId="1812576314" sldId="635"/>
            <ac:picMk id="6" creationId="{486EF14F-6A5A-4CAC-A32B-4D61F6101553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5:12:11.282" v="2243" actId="1076"/>
          <ac:picMkLst>
            <pc:docMk/>
            <pc:sldMk cId="1812576314" sldId="635"/>
            <ac:picMk id="10" creationId="{05BD0DFB-6C41-4497-956C-191FF6A0F4CE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5:12:29.157" v="2251" actId="1076"/>
          <ac:picMkLst>
            <pc:docMk/>
            <pc:sldMk cId="1812576314" sldId="635"/>
            <ac:picMk id="14" creationId="{F175A3B4-C684-42D0-8325-662889D4D718}"/>
          </ac:picMkLst>
        </pc:picChg>
        <pc:cxnChg chg="add del mod">
          <ac:chgData name="Ghada ROSEMBLY" userId="S::ghada.rosembly@niji.fr::ac4a781e-1554-437c-921f-680af9986c83" providerId="AD" clId="Web-{E868415A-C584-787E-A152-2E75565496DD}" dt="2019-12-05T15:12:07.172" v="2241"/>
          <ac:cxnSpMkLst>
            <pc:docMk/>
            <pc:sldMk cId="1812576314" sldId="635"/>
            <ac:cxnSpMk id="16" creationId="{4AD05C0A-13C3-407F-AAE7-A7075A2578A3}"/>
          </ac:cxnSpMkLst>
        </pc:cxnChg>
      </pc:sldChg>
      <pc:sldChg chg="addSp delSp modSp add replId">
        <pc:chgData name="Ghada ROSEMBLY" userId="S::ghada.rosembly@niji.fr::ac4a781e-1554-437c-921f-680af9986c83" providerId="AD" clId="Web-{E868415A-C584-787E-A152-2E75565496DD}" dt="2019-12-05T15:13:57.171" v="2275"/>
        <pc:sldMkLst>
          <pc:docMk/>
          <pc:sldMk cId="2436820410" sldId="636"/>
        </pc:sldMkLst>
        <pc:spChg chg="add del mod">
          <ac:chgData name="Ghada ROSEMBLY" userId="S::ghada.rosembly@niji.fr::ac4a781e-1554-437c-921f-680af9986c83" providerId="AD" clId="Web-{E868415A-C584-787E-A152-2E75565496DD}" dt="2019-12-05T15:13:15.828" v="2270"/>
          <ac:spMkLst>
            <pc:docMk/>
            <pc:sldMk cId="2436820410" sldId="636"/>
            <ac:spMk id="5" creationId="{0234D52E-BE0F-4F7A-9D7E-F5BA0D324B54}"/>
          </ac:spMkLst>
        </pc:spChg>
        <pc:spChg chg="mod">
          <ac:chgData name="Ghada ROSEMBLY" userId="S::ghada.rosembly@niji.fr::ac4a781e-1554-437c-921f-680af9986c83" providerId="AD" clId="Web-{E868415A-C584-787E-A152-2E75565496DD}" dt="2019-12-05T15:13:15.047" v="2267" actId="20577"/>
          <ac:spMkLst>
            <pc:docMk/>
            <pc:sldMk cId="2436820410" sldId="636"/>
            <ac:spMk id="11" creationId="{5F0D1F1D-1B69-4066-BEE9-615B70170BF1}"/>
          </ac:spMkLst>
        </pc:spChg>
        <pc:grpChg chg="add del">
          <ac:chgData name="Ghada ROSEMBLY" userId="S::ghada.rosembly@niji.fr::ac4a781e-1554-437c-921f-680af9986c83" providerId="AD" clId="Web-{E868415A-C584-787E-A152-2E75565496DD}" dt="2019-12-05T15:13:57.171" v="2275"/>
          <ac:grpSpMkLst>
            <pc:docMk/>
            <pc:sldMk cId="2436820410" sldId="636"/>
            <ac:grpSpMk id="6" creationId="{5B0B2AC3-7086-48BD-8DD4-7613090F6E7D}"/>
          </ac:grpSpMkLst>
        </pc:grpChg>
        <pc:picChg chg="add mod">
          <ac:chgData name="Ghada ROSEMBLY" userId="S::ghada.rosembly@niji.fr::ac4a781e-1554-437c-921f-680af9986c83" providerId="AD" clId="Web-{E868415A-C584-787E-A152-2E75565496DD}" dt="2019-12-05T15:13:22.328" v="2272" actId="1076"/>
          <ac:picMkLst>
            <pc:docMk/>
            <pc:sldMk cId="2436820410" sldId="636"/>
            <ac:picMk id="3" creationId="{084446DE-5DC7-4476-94A2-10CEAE2E70DB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5:13:24.218" v="2273" actId="1076"/>
          <ac:picMkLst>
            <pc:docMk/>
            <pc:sldMk cId="2436820410" sldId="636"/>
            <ac:picMk id="4" creationId="{E7E764D7-3E01-41E3-BCCE-E3836CB6B8A2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5:21:08.026" v="2872" actId="14100"/>
        <pc:sldMkLst>
          <pc:docMk/>
          <pc:sldMk cId="541706653" sldId="637"/>
        </pc:sldMkLst>
        <pc:spChg chg="add del mod">
          <ac:chgData name="Ghada ROSEMBLY" userId="S::ghada.rosembly@niji.fr::ac4a781e-1554-437c-921f-680af9986c83" providerId="AD" clId="Web-{E868415A-C584-787E-A152-2E75565496DD}" dt="2019-12-05T15:16:48.966" v="2524"/>
          <ac:spMkLst>
            <pc:docMk/>
            <pc:sldMk cId="541706653" sldId="637"/>
            <ac:spMk id="10" creationId="{7B406059-0220-4200-B7D3-166BC55E5DAB}"/>
          </ac:spMkLst>
        </pc:spChg>
        <pc:spChg chg="mod">
          <ac:chgData name="Ghada ROSEMBLY" userId="S::ghada.rosembly@niji.fr::ac4a781e-1554-437c-921f-680af9986c83" providerId="AD" clId="Web-{E868415A-C584-787E-A152-2E75565496DD}" dt="2019-12-05T15:21:08.026" v="2872" actId="14100"/>
          <ac:spMkLst>
            <pc:docMk/>
            <pc:sldMk cId="541706653" sldId="637"/>
            <ac:spMk id="11" creationId="{5F0D1F1D-1B69-4066-BEE9-615B70170BF1}"/>
          </ac:spMkLst>
        </pc:spChg>
        <pc:picChg chg="add mod">
          <ac:chgData name="Ghada ROSEMBLY" userId="S::ghada.rosembly@niji.fr::ac4a781e-1554-437c-921f-680af9986c83" providerId="AD" clId="Web-{E868415A-C584-787E-A152-2E75565496DD}" dt="2019-12-05T15:11:16.532" v="2225" actId="1076"/>
          <ac:picMkLst>
            <pc:docMk/>
            <pc:sldMk cId="541706653" sldId="637"/>
            <ac:picMk id="3" creationId="{0A384967-EF33-4077-B77C-AFDDCB4A4E0D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5:10:34.595" v="2201"/>
          <ac:picMkLst>
            <pc:docMk/>
            <pc:sldMk cId="541706653" sldId="637"/>
            <ac:picMk id="4" creationId="{E7E764D7-3E01-41E3-BCCE-E3836CB6B8A2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11:12.986" v="2224"/>
          <ac:picMkLst>
            <pc:docMk/>
            <pc:sldMk cId="541706653" sldId="637"/>
            <ac:picMk id="6" creationId="{C2BE777D-60C1-475E-9537-262C5477ECC4}"/>
          </ac:picMkLst>
        </pc:picChg>
      </pc:sldChg>
      <pc:sldChg chg="delSp modSp add replId">
        <pc:chgData name="Ghada ROSEMBLY" userId="S::ghada.rosembly@niji.fr::ac4a781e-1554-437c-921f-680af9986c83" providerId="AD" clId="Web-{E868415A-C584-787E-A152-2E75565496DD}" dt="2019-12-05T15:19:20.308" v="2779" actId="1076"/>
        <pc:sldMkLst>
          <pc:docMk/>
          <pc:sldMk cId="2029393992" sldId="638"/>
        </pc:sldMkLst>
        <pc:spChg chg="mod">
          <ac:chgData name="Ghada ROSEMBLY" userId="S::ghada.rosembly@niji.fr::ac4a781e-1554-437c-921f-680af9986c83" providerId="AD" clId="Web-{E868415A-C584-787E-A152-2E75565496DD}" dt="2019-12-05T15:19:15.465" v="2777" actId="20577"/>
          <ac:spMkLst>
            <pc:docMk/>
            <pc:sldMk cId="2029393992" sldId="638"/>
            <ac:spMk id="11" creationId="{5F0D1F1D-1B69-4066-BEE9-615B70170BF1}"/>
          </ac:spMkLst>
        </pc:spChg>
        <pc:picChg chg="del">
          <ac:chgData name="Ghada ROSEMBLY" userId="S::ghada.rosembly@niji.fr::ac4a781e-1554-437c-921f-680af9986c83" providerId="AD" clId="Web-{E868415A-C584-787E-A152-2E75565496DD}" dt="2019-12-05T15:17:37.763" v="2541"/>
          <ac:picMkLst>
            <pc:docMk/>
            <pc:sldMk cId="2029393992" sldId="638"/>
            <ac:picMk id="3" creationId="{0A384967-EF33-4077-B77C-AFDDCB4A4E0D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5:19:20.308" v="2779" actId="1076"/>
          <ac:picMkLst>
            <pc:docMk/>
            <pc:sldMk cId="2029393992" sldId="638"/>
            <ac:picMk id="6" creationId="{C2BE777D-60C1-475E-9537-262C5477ECC4}"/>
          </ac:picMkLst>
        </pc:picChg>
      </pc:sldChg>
      <pc:sldChg chg="delSp modSp add replId">
        <pc:chgData name="Ghada ROSEMBLY" userId="S::ghada.rosembly@niji.fr::ac4a781e-1554-437c-921f-680af9986c83" providerId="AD" clId="Web-{E868415A-C584-787E-A152-2E75565496DD}" dt="2019-12-05T15:23:49.805" v="2888" actId="1076"/>
        <pc:sldMkLst>
          <pc:docMk/>
          <pc:sldMk cId="3869750777" sldId="639"/>
        </pc:sldMkLst>
        <pc:picChg chg="del">
          <ac:chgData name="Ghada ROSEMBLY" userId="S::ghada.rosembly@niji.fr::ac4a781e-1554-437c-921f-680af9986c83" providerId="AD" clId="Web-{E868415A-C584-787E-A152-2E75565496DD}" dt="2019-12-05T15:23:46.493" v="2887"/>
          <ac:picMkLst>
            <pc:docMk/>
            <pc:sldMk cId="3869750777" sldId="639"/>
            <ac:picMk id="7" creationId="{85947606-F18A-4D87-A4FE-DD324241DE2A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5:23:49.805" v="2888" actId="1076"/>
          <ac:picMkLst>
            <pc:docMk/>
            <pc:sldMk cId="3869750777" sldId="639"/>
            <ac:picMk id="10" creationId="{1F9B6E1D-3A0A-4E5A-9051-C1C290CFE942}"/>
          </ac:picMkLst>
        </pc:picChg>
      </pc:sldChg>
      <pc:sldChg chg="modSp add replId">
        <pc:chgData name="Ghada ROSEMBLY" userId="S::ghada.rosembly@niji.fr::ac4a781e-1554-437c-921f-680af9986c83" providerId="AD" clId="Web-{E868415A-C584-787E-A152-2E75565496DD}" dt="2019-12-05T15:26:04.991" v="2900" actId="20577"/>
        <pc:sldMkLst>
          <pc:docMk/>
          <pc:sldMk cId="813657796" sldId="640"/>
        </pc:sldMkLst>
        <pc:spChg chg="mod">
          <ac:chgData name="Ghada ROSEMBLY" userId="S::ghada.rosembly@niji.fr::ac4a781e-1554-437c-921f-680af9986c83" providerId="AD" clId="Web-{E868415A-C584-787E-A152-2E75565496DD}" dt="2019-12-05T15:26:04.991" v="2900" actId="20577"/>
          <ac:spMkLst>
            <pc:docMk/>
            <pc:sldMk cId="813657796" sldId="640"/>
            <ac:spMk id="6" creationId="{43690C9F-7962-4416-A3D4-5A4F29A0F38E}"/>
          </ac:spMkLst>
        </pc:spChg>
      </pc:sldChg>
      <pc:sldChg chg="addSp delSp modSp add replId">
        <pc:chgData name="Ghada ROSEMBLY" userId="S::ghada.rosembly@niji.fr::ac4a781e-1554-437c-921f-680af9986c83" providerId="AD" clId="Web-{E868415A-C584-787E-A152-2E75565496DD}" dt="2019-12-05T16:01:04.967" v="3843" actId="1076"/>
        <pc:sldMkLst>
          <pc:docMk/>
          <pc:sldMk cId="4181405070" sldId="641"/>
        </pc:sldMkLst>
        <pc:spChg chg="add mod">
          <ac:chgData name="Ghada ROSEMBLY" userId="S::ghada.rosembly@niji.fr::ac4a781e-1554-437c-921f-680af9986c83" providerId="AD" clId="Web-{E868415A-C584-787E-A152-2E75565496DD}" dt="2019-12-05T16:00:50.998" v="3840" actId="14100"/>
          <ac:spMkLst>
            <pc:docMk/>
            <pc:sldMk cId="4181405070" sldId="641"/>
            <ac:spMk id="3" creationId="{89C61A99-91C7-4153-BE14-E186493C49B3}"/>
          </ac:spMkLst>
        </pc:spChg>
        <pc:picChg chg="mod">
          <ac:chgData name="Ghada ROSEMBLY" userId="S::ghada.rosembly@niji.fr::ac4a781e-1554-437c-921f-680af9986c83" providerId="AD" clId="Web-{E868415A-C584-787E-A152-2E75565496DD}" dt="2019-12-05T16:01:04.967" v="3843" actId="1076"/>
          <ac:picMkLst>
            <pc:docMk/>
            <pc:sldMk cId="4181405070" sldId="641"/>
            <ac:picMk id="2" creationId="{D17923F9-CF7A-4330-8047-8FDF57222ED4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6:00:56.811" v="3842"/>
          <ac:picMkLst>
            <pc:docMk/>
            <pc:sldMk cId="4181405070" sldId="641"/>
            <ac:picMk id="4" creationId="{690661D3-2309-4D89-909C-946A932A244D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55:54.658" v="3752"/>
          <ac:picMkLst>
            <pc:docMk/>
            <pc:sldMk cId="4181405070" sldId="641"/>
            <ac:picMk id="10" creationId="{39266A87-76C7-45AD-A56C-CC2ADA09A0AF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5:46:49.272" v="3275" actId="20577"/>
        <pc:sldMkLst>
          <pc:docMk/>
          <pc:sldMk cId="1523123843" sldId="642"/>
        </pc:sldMkLst>
        <pc:spChg chg="mod">
          <ac:chgData name="Ghada ROSEMBLY" userId="S::ghada.rosembly@niji.fr::ac4a781e-1554-437c-921f-680af9986c83" providerId="AD" clId="Web-{E868415A-C584-787E-A152-2E75565496DD}" dt="2019-12-05T15:46:49.272" v="3275" actId="20577"/>
          <ac:spMkLst>
            <pc:docMk/>
            <pc:sldMk cId="1523123843" sldId="642"/>
            <ac:spMk id="2" creationId="{F37A37A2-5FE3-4863-9D82-B4453CA8B683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45:51.382" v="3157"/>
          <ac:picMkLst>
            <pc:docMk/>
            <pc:sldMk cId="1523123843" sldId="642"/>
            <ac:picMk id="3" creationId="{687DF4EC-25F7-438A-89F8-5FB64BA9C83B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5:46:00.210" v="3161" actId="1076"/>
          <ac:picMkLst>
            <pc:docMk/>
            <pc:sldMk cId="1523123843" sldId="642"/>
            <ac:picMk id="5" creationId="{7F9F9E6C-6177-4CEB-83ED-66ED4C33B004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5:42:47.665" v="3125"/>
          <ac:picMkLst>
            <pc:docMk/>
            <pc:sldMk cId="1523123843" sldId="642"/>
            <ac:picMk id="11" creationId="{0FC249A6-6DB6-493D-A573-DD0919FEB721}"/>
          </ac:picMkLst>
        </pc:picChg>
      </pc:sldChg>
      <pc:sldChg chg="delSp modSp add replId">
        <pc:chgData name="Ghada ROSEMBLY" userId="S::ghada.rosembly@niji.fr::ac4a781e-1554-437c-921f-680af9986c83" providerId="AD" clId="Web-{E868415A-C584-787E-A152-2E75565496DD}" dt="2019-12-05T15:59:36.109" v="3777" actId="1076"/>
        <pc:sldMkLst>
          <pc:docMk/>
          <pc:sldMk cId="303272231" sldId="643"/>
        </pc:sldMkLst>
        <pc:spChg chg="mod">
          <ac:chgData name="Ghada ROSEMBLY" userId="S::ghada.rosembly@niji.fr::ac4a781e-1554-437c-921f-680af9986c83" providerId="AD" clId="Web-{E868415A-C584-787E-A152-2E75565496DD}" dt="2019-12-05T15:48:24.865" v="3425" actId="14100"/>
          <ac:spMkLst>
            <pc:docMk/>
            <pc:sldMk cId="303272231" sldId="643"/>
            <ac:spMk id="2" creationId="{F37A37A2-5FE3-4863-9D82-B4453CA8B683}"/>
          </ac:spMkLst>
        </pc:spChg>
        <pc:picChg chg="mod">
          <ac:chgData name="Ghada ROSEMBLY" userId="S::ghada.rosembly@niji.fr::ac4a781e-1554-437c-921f-680af9986c83" providerId="AD" clId="Web-{E868415A-C584-787E-A152-2E75565496DD}" dt="2019-12-05T15:59:36.109" v="3777" actId="1076"/>
          <ac:picMkLst>
            <pc:docMk/>
            <pc:sldMk cId="303272231" sldId="643"/>
            <ac:picMk id="3" creationId="{687DF4EC-25F7-438A-89F8-5FB64BA9C83B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5:45:45.695" v="3156"/>
          <ac:picMkLst>
            <pc:docMk/>
            <pc:sldMk cId="303272231" sldId="643"/>
            <ac:picMk id="5" creationId="{7F9F9E6C-6177-4CEB-83ED-66ED4C33B004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6:07:34.135" v="4485" actId="1076"/>
        <pc:sldMkLst>
          <pc:docMk/>
          <pc:sldMk cId="666246693" sldId="644"/>
        </pc:sldMkLst>
        <pc:spChg chg="mod">
          <ac:chgData name="Ghada ROSEMBLY" userId="S::ghada.rosembly@niji.fr::ac4a781e-1554-437c-921f-680af9986c83" providerId="AD" clId="Web-{E868415A-C584-787E-A152-2E75565496DD}" dt="2019-12-05T16:01:15.545" v="3845" actId="20577"/>
          <ac:spMkLst>
            <pc:docMk/>
            <pc:sldMk cId="666246693" sldId="644"/>
            <ac:spMk id="3" creationId="{89C61A99-91C7-4153-BE14-E186493C49B3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6:07:32.448" v="4484" actId="1076"/>
          <ac:spMkLst>
            <pc:docMk/>
            <pc:sldMk cId="666246693" sldId="644"/>
            <ac:spMk id="11" creationId="{F8657E71-3BFC-4E53-BB5D-608C521C2D04}"/>
          </ac:spMkLst>
        </pc:spChg>
        <pc:spChg chg="add del mod">
          <ac:chgData name="Ghada ROSEMBLY" userId="S::ghada.rosembly@niji.fr::ac4a781e-1554-437c-921f-680af9986c83" providerId="AD" clId="Web-{E868415A-C584-787E-A152-2E75565496DD}" dt="2019-12-05T16:07:26.495" v="4481"/>
          <ac:spMkLst>
            <pc:docMk/>
            <pc:sldMk cId="666246693" sldId="644"/>
            <ac:spMk id="14" creationId="{03AB203B-296B-4F99-AF5F-7066A3F11191}"/>
          </ac:spMkLst>
        </pc:spChg>
        <pc:picChg chg="del">
          <ac:chgData name="Ghada ROSEMBLY" userId="S::ghada.rosembly@niji.fr::ac4a781e-1554-437c-921f-680af9986c83" providerId="AD" clId="Web-{E868415A-C584-787E-A152-2E75565496DD}" dt="2019-12-05T15:55:59.017" v="3754"/>
          <ac:picMkLst>
            <pc:docMk/>
            <pc:sldMk cId="666246693" sldId="644"/>
            <ac:picMk id="2" creationId="{D17923F9-CF7A-4330-8047-8FDF57222ED4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6:07:34.135" v="4485" actId="1076"/>
          <ac:picMkLst>
            <pc:docMk/>
            <pc:sldMk cId="666246693" sldId="644"/>
            <ac:picMk id="4" creationId="{690661D3-2309-4D89-909C-946A932A244D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6:05:03.371" v="4087"/>
          <ac:picMkLst>
            <pc:docMk/>
            <pc:sldMk cId="666246693" sldId="644"/>
            <ac:picMk id="5" creationId="{DDF00A7D-783F-48F1-B72B-FEAF232055D1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6:07:28.432" v="4482"/>
          <ac:picMkLst>
            <pc:docMk/>
            <pc:sldMk cId="666246693" sldId="644"/>
            <ac:picMk id="12" creationId="{AB8A83F2-3890-42EB-95DC-E02AC8408B21}"/>
          </ac:picMkLst>
        </pc:picChg>
      </pc:sldChg>
      <pc:sldChg chg="delSp modSp add replId">
        <pc:chgData name="Ghada ROSEMBLY" userId="S::ghada.rosembly@niji.fr::ac4a781e-1554-437c-921f-680af9986c83" providerId="AD" clId="Web-{E868415A-C584-787E-A152-2E75565496DD}" dt="2019-12-05T16:08:18.463" v="4512" actId="1076"/>
        <pc:sldMkLst>
          <pc:docMk/>
          <pc:sldMk cId="3261175056" sldId="645"/>
        </pc:sldMkLst>
        <pc:spChg chg="del">
          <ac:chgData name="Ghada ROSEMBLY" userId="S::ghada.rosembly@niji.fr::ac4a781e-1554-437c-921f-680af9986c83" providerId="AD" clId="Web-{E868415A-C584-787E-A152-2E75565496DD}" dt="2019-12-05T16:07:37.276" v="4486"/>
          <ac:spMkLst>
            <pc:docMk/>
            <pc:sldMk cId="3261175056" sldId="645"/>
            <ac:spMk id="11" creationId="{F8657E71-3BFC-4E53-BB5D-608C521C2D04}"/>
          </ac:spMkLst>
        </pc:spChg>
        <pc:spChg chg="mod">
          <ac:chgData name="Ghada ROSEMBLY" userId="S::ghada.rosembly@niji.fr::ac4a781e-1554-437c-921f-680af9986c83" providerId="AD" clId="Web-{E868415A-C584-787E-A152-2E75565496DD}" dt="2019-12-05T16:08:17.135" v="4511" actId="1076"/>
          <ac:spMkLst>
            <pc:docMk/>
            <pc:sldMk cId="3261175056" sldId="645"/>
            <ac:spMk id="14" creationId="{03AB203B-296B-4F99-AF5F-7066A3F11191}"/>
          </ac:spMkLst>
        </pc:spChg>
        <pc:picChg chg="del">
          <ac:chgData name="Ghada ROSEMBLY" userId="S::ghada.rosembly@niji.fr::ac4a781e-1554-437c-921f-680af9986c83" providerId="AD" clId="Web-{E868415A-C584-787E-A152-2E75565496DD}" dt="2019-12-05T16:07:39.010" v="4487"/>
          <ac:picMkLst>
            <pc:docMk/>
            <pc:sldMk cId="3261175056" sldId="645"/>
            <ac:picMk id="4" creationId="{690661D3-2309-4D89-909C-946A932A244D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6:08:18.463" v="4512" actId="1076"/>
          <ac:picMkLst>
            <pc:docMk/>
            <pc:sldMk cId="3261175056" sldId="645"/>
            <ac:picMk id="12" creationId="{AB8A83F2-3890-42EB-95DC-E02AC8408B21}"/>
          </ac:picMkLst>
        </pc:picChg>
      </pc:sldChg>
      <pc:sldChg chg="delSp modSp add replId">
        <pc:chgData name="Ghada ROSEMBLY" userId="S::ghada.rosembly@niji.fr::ac4a781e-1554-437c-921f-680af9986c83" providerId="AD" clId="Web-{E868415A-C584-787E-A152-2E75565496DD}" dt="2019-12-05T16:15:46.646" v="4664" actId="14100"/>
        <pc:sldMkLst>
          <pc:docMk/>
          <pc:sldMk cId="3599278004" sldId="646"/>
        </pc:sldMkLst>
        <pc:spChg chg="mod">
          <ac:chgData name="Ghada ROSEMBLY" userId="S::ghada.rosembly@niji.fr::ac4a781e-1554-437c-921f-680af9986c83" providerId="AD" clId="Web-{E868415A-C584-787E-A152-2E75565496DD}" dt="2019-12-05T16:15:46.646" v="4664" actId="14100"/>
          <ac:spMkLst>
            <pc:docMk/>
            <pc:sldMk cId="3599278004" sldId="646"/>
            <ac:spMk id="5" creationId="{88AA2327-F88B-4FB3-B4B3-3557C5743E7D}"/>
          </ac:spMkLst>
        </pc:spChg>
        <pc:picChg chg="mod">
          <ac:chgData name="Ghada ROSEMBLY" userId="S::ghada.rosembly@niji.fr::ac4a781e-1554-437c-921f-680af9986c83" providerId="AD" clId="Web-{E868415A-C584-787E-A152-2E75565496DD}" dt="2019-12-05T16:15:42.210" v="4662" actId="1076"/>
          <ac:picMkLst>
            <pc:docMk/>
            <pc:sldMk cId="3599278004" sldId="646"/>
            <ac:picMk id="2" creationId="{729D8C86-C9C7-4F48-B20B-C996FC4F20B5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6:15:40.365" v="4661"/>
          <ac:picMkLst>
            <pc:docMk/>
            <pc:sldMk cId="3599278004" sldId="646"/>
            <ac:picMk id="11" creationId="{92917091-F166-4B1A-9E48-B205885A5CC2}"/>
          </ac:picMkLst>
        </pc:picChg>
      </pc:sldChg>
      <pc:sldChg chg="add replId">
        <pc:chgData name="Ghada ROSEMBLY" userId="S::ghada.rosembly@niji.fr::ac4a781e-1554-437c-921f-680af9986c83" providerId="AD" clId="Web-{E868415A-C584-787E-A152-2E75565496DD}" dt="2019-12-05T16:16:33.224" v="4668"/>
        <pc:sldMkLst>
          <pc:docMk/>
          <pc:sldMk cId="2206509595" sldId="647"/>
        </pc:sldMkLst>
      </pc:sldChg>
      <pc:sldChg chg="modSp add ord replId">
        <pc:chgData name="Ghada ROSEMBLY" userId="S::ghada.rosembly@niji.fr::ac4a781e-1554-437c-921f-680af9986c83" providerId="AD" clId="Web-{E868415A-C584-787E-A152-2E75565496DD}" dt="2019-12-05T16:19:18.300" v="4909" actId="20577"/>
        <pc:sldMkLst>
          <pc:docMk/>
          <pc:sldMk cId="1446885609" sldId="648"/>
        </pc:sldMkLst>
        <pc:spChg chg="mod">
          <ac:chgData name="Ghada ROSEMBLY" userId="S::ghada.rosembly@niji.fr::ac4a781e-1554-437c-921f-680af9986c83" providerId="AD" clId="Web-{E868415A-C584-787E-A152-2E75565496DD}" dt="2019-12-05T16:17:07.755" v="4681" actId="20577"/>
          <ac:spMkLst>
            <pc:docMk/>
            <pc:sldMk cId="1446885609" sldId="648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E868415A-C584-787E-A152-2E75565496DD}" dt="2019-12-05T16:19:18.300" v="4909" actId="20577"/>
          <ac:spMkLst>
            <pc:docMk/>
            <pc:sldMk cId="1446885609" sldId="648"/>
            <ac:spMk id="6" creationId="{EF237950-1CCF-4337-8C19-D6BEBDEB721E}"/>
          </ac:spMkLst>
        </pc:spChg>
      </pc:sldChg>
    </pc:docChg>
  </pc:docChgLst>
  <pc:docChgLst>
    <pc:chgData name="Ghada ROSEMBLY" userId="S::ghada.rosembly@niji.fr::ac4a781e-1554-437c-921f-680af9986c83" providerId="AD" clId="Web-{075D1B5F-EEFB-B23D-8A4F-AA8CE334EE1C}"/>
    <pc:docChg chg="addSld delSld modSld modSection">
      <pc:chgData name="Ghada ROSEMBLY" userId="S::ghada.rosembly@niji.fr::ac4a781e-1554-437c-921f-680af9986c83" providerId="AD" clId="Web-{075D1B5F-EEFB-B23D-8A4F-AA8CE334EE1C}" dt="2019-12-09T16:58:37.580" v="987" actId="1076"/>
      <pc:docMkLst>
        <pc:docMk/>
      </pc:docMkLst>
      <pc:sldChg chg="modSp">
        <pc:chgData name="Ghada ROSEMBLY" userId="S::ghada.rosembly@niji.fr::ac4a781e-1554-437c-921f-680af9986c83" providerId="AD" clId="Web-{075D1B5F-EEFB-B23D-8A4F-AA8CE334EE1C}" dt="2019-12-09T16:14:51.236" v="37" actId="1076"/>
        <pc:sldMkLst>
          <pc:docMk/>
          <pc:sldMk cId="3508022607" sldId="313"/>
        </pc:sldMkLst>
        <pc:picChg chg="mod">
          <ac:chgData name="Ghada ROSEMBLY" userId="S::ghada.rosembly@niji.fr::ac4a781e-1554-437c-921f-680af9986c83" providerId="AD" clId="Web-{075D1B5F-EEFB-B23D-8A4F-AA8CE334EE1C}" dt="2019-12-09T16:14:51.236" v="37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8:59.663" v="254"/>
        <pc:sldMkLst>
          <pc:docMk/>
          <pc:sldMk cId="489799411" sldId="335"/>
        </pc:sldMkLst>
        <pc:picChg chg="mod">
          <ac:chgData name="Ghada ROSEMBLY" userId="S::ghada.rosembly@niji.fr::ac4a781e-1554-437c-921f-680af9986c83" providerId="AD" clId="Web-{075D1B5F-EEFB-B23D-8A4F-AA8CE334EE1C}" dt="2019-12-09T16:28:59.663" v="254"/>
          <ac:picMkLst>
            <pc:docMk/>
            <pc:sldMk cId="489799411" sldId="335"/>
            <ac:picMk id="73731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9:41.507" v="265" actId="1076"/>
        <pc:sldMkLst>
          <pc:docMk/>
          <pc:sldMk cId="2517487860" sldId="336"/>
        </pc:sldMkLst>
        <pc:spChg chg="mod">
          <ac:chgData name="Ghada ROSEMBLY" userId="S::ghada.rosembly@niji.fr::ac4a781e-1554-437c-921f-680af9986c83" providerId="AD" clId="Web-{075D1B5F-EEFB-B23D-8A4F-AA8CE334EE1C}" dt="2019-12-09T16:29:38.101" v="264" actId="14100"/>
          <ac:spMkLst>
            <pc:docMk/>
            <pc:sldMk cId="2517487860" sldId="336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29:35.554" v="263" actId="1076"/>
          <ac:spMkLst>
            <pc:docMk/>
            <pc:sldMk cId="2517487860" sldId="336"/>
            <ac:spMk id="6" creationId="{BEEB2C9E-C120-4B88-A461-E8DB5CDAC2A1}"/>
          </ac:spMkLst>
        </pc:spChg>
        <pc:spChg chg="mod">
          <ac:chgData name="Ghada ROSEMBLY" userId="S::ghada.rosembly@niji.fr::ac4a781e-1554-437c-921f-680af9986c83" providerId="AD" clId="Web-{075D1B5F-EEFB-B23D-8A4F-AA8CE334EE1C}" dt="2019-12-09T16:29:41.507" v="265" actId="1076"/>
          <ac:spMkLst>
            <pc:docMk/>
            <pc:sldMk cId="2517487860" sldId="336"/>
            <ac:spMk id="7" creationId="{F45AE68B-8A8D-4EC8-8BC7-27CFA7BA54FE}"/>
          </ac:spMkLst>
        </pc:spChg>
        <pc:spChg chg="mod">
          <ac:chgData name="Ghada ROSEMBLY" userId="S::ghada.rosembly@niji.fr::ac4a781e-1554-437c-921f-680af9986c83" providerId="AD" clId="Web-{075D1B5F-EEFB-B23D-8A4F-AA8CE334EE1C}" dt="2019-12-09T16:29:19.147" v="258" actId="1076"/>
          <ac:spMkLst>
            <pc:docMk/>
            <pc:sldMk cId="2517487860" sldId="336"/>
            <ac:spMk id="8" creationId="{704C3152-5733-4CEA-9FD0-32F28B8D9120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29:22.679" v="260" actId="1076"/>
          <ac:picMkLst>
            <pc:docMk/>
            <pc:sldMk cId="2517487860" sldId="336"/>
            <ac:picMk id="2" creationId="{00000000-0000-0000-0000-000000000000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29:20.460" v="259" actId="1076"/>
          <ac:picMkLst>
            <pc:docMk/>
            <pc:sldMk cId="2517487860" sldId="336"/>
            <ac:picMk id="9" creationId="{F6CF8727-C723-4F12-ACE5-D05F4EA7ED7A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9:57.304" v="267"/>
        <pc:sldMkLst>
          <pc:docMk/>
          <pc:sldMk cId="620120999" sldId="340"/>
        </pc:sldMkLst>
        <pc:picChg chg="mod">
          <ac:chgData name="Ghada ROSEMBLY" userId="S::ghada.rosembly@niji.fr::ac4a781e-1554-437c-921f-680af9986c83" providerId="AD" clId="Web-{075D1B5F-EEFB-B23D-8A4F-AA8CE334EE1C}" dt="2019-12-09T16:29:57.304" v="267"/>
          <ac:picMkLst>
            <pc:docMk/>
            <pc:sldMk cId="620120999" sldId="340"/>
            <ac:picMk id="77826" creationId="{00000000-0000-0000-0000-000000000000}"/>
          </ac:picMkLst>
        </pc:picChg>
      </pc:sldChg>
      <pc:sldChg chg="delSp modSp">
        <pc:chgData name="Ghada ROSEMBLY" userId="S::ghada.rosembly@niji.fr::ac4a781e-1554-437c-921f-680af9986c83" providerId="AD" clId="Web-{075D1B5F-EEFB-B23D-8A4F-AA8CE334EE1C}" dt="2019-12-09T16:14:40.986" v="34" actId="20577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075D1B5F-EEFB-B23D-8A4F-AA8CE334EE1C}" dt="2019-12-09T16:14:38.548" v="33" actId="1076"/>
          <ac:spMkLst>
            <pc:docMk/>
            <pc:sldMk cId="4045107324" sldId="344"/>
            <ac:spMk id="2" creationId="{D7053EF8-F93C-4B56-A355-F923B6FE2899}"/>
          </ac:spMkLst>
        </pc:spChg>
        <pc:spChg chg="mod">
          <ac:chgData name="Ghada ROSEMBLY" userId="S::ghada.rosembly@niji.fr::ac4a781e-1554-437c-921f-680af9986c83" providerId="AD" clId="Web-{075D1B5F-EEFB-B23D-8A4F-AA8CE334EE1C}" dt="2019-12-09T16:14:40.986" v="34" actId="20577"/>
          <ac:spMkLst>
            <pc:docMk/>
            <pc:sldMk cId="4045107324" sldId="344"/>
            <ac:spMk id="3" creationId="{15B0386F-5F2D-41F3-BDBA-419A6176C936}"/>
          </ac:spMkLst>
        </pc:spChg>
        <pc:spChg chg="mod">
          <ac:chgData name="Ghada ROSEMBLY" userId="S::ghada.rosembly@niji.fr::ac4a781e-1554-437c-921f-680af9986c83" providerId="AD" clId="Web-{075D1B5F-EEFB-B23D-8A4F-AA8CE334EE1C}" dt="2019-12-09T16:14:27.798" v="29" actId="20577"/>
          <ac:spMkLst>
            <pc:docMk/>
            <pc:sldMk cId="4045107324" sldId="344"/>
            <ac:spMk id="4" creationId="{BDCE8F94-F664-4B8B-BD96-0990D6E3E9A9}"/>
          </ac:spMkLst>
        </pc:spChg>
        <pc:spChg chg="del">
          <ac:chgData name="Ghada ROSEMBLY" userId="S::ghada.rosembly@niji.fr::ac4a781e-1554-437c-921f-680af9986c83" providerId="AD" clId="Web-{075D1B5F-EEFB-B23D-8A4F-AA8CE334EE1C}" dt="2019-12-09T16:13:47.548" v="5"/>
          <ac:spMkLst>
            <pc:docMk/>
            <pc:sldMk cId="4045107324" sldId="344"/>
            <ac:spMk id="9" creationId="{95E14A11-9BBC-4972-9C19-1CB94940D986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14:29.939" v="31" actId="1076"/>
          <ac:picMkLst>
            <pc:docMk/>
            <pc:sldMk cId="4045107324" sldId="344"/>
            <ac:picMk id="5" creationId="{4EB42151-4CD1-4E2E-B99C-F26D93A9C643}"/>
          </ac:picMkLst>
        </pc:picChg>
      </pc:sldChg>
      <pc:sldChg chg="delSp modSp">
        <pc:chgData name="Ghada ROSEMBLY" userId="S::ghada.rosembly@niji.fr::ac4a781e-1554-437c-921f-680af9986c83" providerId="AD" clId="Web-{075D1B5F-EEFB-B23D-8A4F-AA8CE334EE1C}" dt="2019-12-09T16:13:41.329" v="4"/>
        <pc:sldMkLst>
          <pc:docMk/>
          <pc:sldMk cId="2375330408" sldId="510"/>
        </pc:sldMkLst>
        <pc:spChg chg="del mod">
          <ac:chgData name="Ghada ROSEMBLY" userId="S::ghada.rosembly@niji.fr::ac4a781e-1554-437c-921f-680af9986c83" providerId="AD" clId="Web-{075D1B5F-EEFB-B23D-8A4F-AA8CE334EE1C}" dt="2019-12-09T16:13:41.329" v="4"/>
          <ac:spMkLst>
            <pc:docMk/>
            <pc:sldMk cId="2375330408" sldId="510"/>
            <ac:spMk id="7" creationId="{BF48FCDC-394D-490C-BC8A-BB57777027BA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15:42.502" v="44" actId="1076"/>
        <pc:sldMkLst>
          <pc:docMk/>
          <pc:sldMk cId="1921984960" sldId="515"/>
        </pc:sldMkLst>
        <pc:spChg chg="mod">
          <ac:chgData name="Ghada ROSEMBLY" userId="S::ghada.rosembly@niji.fr::ac4a781e-1554-437c-921f-680af9986c83" providerId="AD" clId="Web-{075D1B5F-EEFB-B23D-8A4F-AA8CE334EE1C}" dt="2019-12-09T16:15:42.502" v="44" actId="1076"/>
          <ac:spMkLst>
            <pc:docMk/>
            <pc:sldMk cId="1921984960" sldId="515"/>
            <ac:spMk id="4" creationId="{10F9E451-27B7-4224-AEF4-F878A38C4CBB}"/>
          </ac:spMkLst>
        </pc:spChg>
        <pc:spChg chg="mod">
          <ac:chgData name="Ghada ROSEMBLY" userId="S::ghada.rosembly@niji.fr::ac4a781e-1554-437c-921f-680af9986c83" providerId="AD" clId="Web-{075D1B5F-EEFB-B23D-8A4F-AA8CE334EE1C}" dt="2019-12-09T16:15:33.330" v="42" actId="20577"/>
          <ac:spMkLst>
            <pc:docMk/>
            <pc:sldMk cId="1921984960" sldId="515"/>
            <ac:spMk id="9" creationId="{00000000-0000-0000-0000-000000000000}"/>
          </ac:spMkLst>
        </pc:spChg>
      </pc:sldChg>
      <pc:sldChg chg="delSp">
        <pc:chgData name="Ghada ROSEMBLY" userId="S::ghada.rosembly@niji.fr::ac4a781e-1554-437c-921f-680af9986c83" providerId="AD" clId="Web-{075D1B5F-EEFB-B23D-8A4F-AA8CE334EE1C}" dt="2019-12-09T16:23:27.458" v="210"/>
        <pc:sldMkLst>
          <pc:docMk/>
          <pc:sldMk cId="1812645778" sldId="520"/>
        </pc:sldMkLst>
        <pc:spChg chg="del">
          <ac:chgData name="Ghada ROSEMBLY" userId="S::ghada.rosembly@niji.fr::ac4a781e-1554-437c-921f-680af9986c83" providerId="AD" clId="Web-{075D1B5F-EEFB-B23D-8A4F-AA8CE334EE1C}" dt="2019-12-09T16:23:27.458" v="210"/>
          <ac:spMkLst>
            <pc:docMk/>
            <pc:sldMk cId="1812645778" sldId="520"/>
            <ac:spMk id="2" creationId="{7BAD8B3A-F4F0-44DE-8618-8C6D16D7BA21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23:10.301" v="207"/>
        <pc:sldMkLst>
          <pc:docMk/>
          <pc:sldMk cId="996271591" sldId="521"/>
        </pc:sldMkLst>
        <pc:spChg chg="mod">
          <ac:chgData name="Ghada ROSEMBLY" userId="S::ghada.rosembly@niji.fr::ac4a781e-1554-437c-921f-680af9986c83" providerId="AD" clId="Web-{075D1B5F-EEFB-B23D-8A4F-AA8CE334EE1C}" dt="2019-12-09T16:22:46.536" v="202" actId="20577"/>
          <ac:spMkLst>
            <pc:docMk/>
            <pc:sldMk cId="996271591" sldId="521"/>
            <ac:spMk id="5" creationId="{D3F2C776-6830-427C-AB40-A05F70ED9DDD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23:10.301" v="207"/>
          <ac:picMkLst>
            <pc:docMk/>
            <pc:sldMk cId="996271591" sldId="521"/>
            <ac:picMk id="6" creationId="{321B7912-DE71-43FF-A1CC-9221C018F9D2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7:45.647" v="251" actId="1076"/>
        <pc:sldMkLst>
          <pc:docMk/>
          <pc:sldMk cId="1958342409" sldId="531"/>
        </pc:sldMkLst>
        <pc:spChg chg="mod">
          <ac:chgData name="Ghada ROSEMBLY" userId="S::ghada.rosembly@niji.fr::ac4a781e-1554-437c-921f-680af9986c83" providerId="AD" clId="Web-{075D1B5F-EEFB-B23D-8A4F-AA8CE334EE1C}" dt="2019-12-09T16:27:21.303" v="247" actId="1076"/>
          <ac:spMkLst>
            <pc:docMk/>
            <pc:sldMk cId="1958342409" sldId="531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27:45.647" v="251" actId="1076"/>
          <ac:spMkLst>
            <pc:docMk/>
            <pc:sldMk cId="1958342409" sldId="531"/>
            <ac:spMk id="4" creationId="{2FA02B1C-C58F-4BD5-8E1D-94F2493C0928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27:44.225" v="250" actId="1076"/>
          <ac:picMkLst>
            <pc:docMk/>
            <pc:sldMk cId="1958342409" sldId="531"/>
            <ac:picMk id="2" creationId="{FAD8B205-DCC3-4018-A710-4BC5A2A2BD2D}"/>
          </ac:picMkLst>
        </pc:picChg>
      </pc:sldChg>
      <pc:sldChg chg="delSp modSp">
        <pc:chgData name="Ghada ROSEMBLY" userId="S::ghada.rosembly@niji.fr::ac4a781e-1554-437c-921f-680af9986c83" providerId="AD" clId="Web-{075D1B5F-EEFB-B23D-8A4F-AA8CE334EE1C}" dt="2019-12-09T16:30:12.929" v="269" actId="1076"/>
        <pc:sldMkLst>
          <pc:docMk/>
          <pc:sldMk cId="1148755240" sldId="535"/>
        </pc:sldMkLst>
        <pc:spChg chg="del">
          <ac:chgData name="Ghada ROSEMBLY" userId="S::ghada.rosembly@niji.fr::ac4a781e-1554-437c-921f-680af9986c83" providerId="AD" clId="Web-{075D1B5F-EEFB-B23D-8A4F-AA8CE334EE1C}" dt="2019-12-09T16:30:08.741" v="268"/>
          <ac:spMkLst>
            <pc:docMk/>
            <pc:sldMk cId="1148755240" sldId="535"/>
            <ac:spMk id="2" creationId="{2E30CAB0-6B13-4301-99BC-254A882C7ACB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0:12.929" v="269" actId="1076"/>
          <ac:spMkLst>
            <pc:docMk/>
            <pc:sldMk cId="1148755240" sldId="535"/>
            <ac:spMk id="11" creationId="{E6D66F62-ECC7-4BB0-9098-1AFA6446876C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30:49.945" v="326" actId="20577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075D1B5F-EEFB-B23D-8A4F-AA8CE334EE1C}" dt="2019-12-09T16:30:49.945" v="326" actId="20577"/>
          <ac:spMkLst>
            <pc:docMk/>
            <pc:sldMk cId="2783018449" sldId="538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0:22.195" v="270" actId="1076"/>
          <ac:picMkLst>
            <pc:docMk/>
            <pc:sldMk cId="2783018449" sldId="538"/>
            <ac:picMk id="4" creationId="{BD759360-A9E5-4C5D-9F6B-E00D86CC348A}"/>
          </ac:picMkLst>
        </pc:picChg>
      </pc:sldChg>
      <pc:sldChg chg="addSp delSp modSp">
        <pc:chgData name="Ghada ROSEMBLY" userId="S::ghada.rosembly@niji.fr::ac4a781e-1554-437c-921f-680af9986c83" providerId="AD" clId="Web-{075D1B5F-EEFB-B23D-8A4F-AA8CE334EE1C}" dt="2019-12-09T16:35:40.306" v="502" actId="1076"/>
        <pc:sldMkLst>
          <pc:docMk/>
          <pc:sldMk cId="3031745272" sldId="544"/>
        </pc:sldMkLst>
        <pc:spChg chg="mod">
          <ac:chgData name="Ghada ROSEMBLY" userId="S::ghada.rosembly@niji.fr::ac4a781e-1554-437c-921f-680af9986c83" providerId="AD" clId="Web-{075D1B5F-EEFB-B23D-8A4F-AA8CE334EE1C}" dt="2019-12-09T16:35:40.306" v="502" actId="1076"/>
          <ac:spMkLst>
            <pc:docMk/>
            <pc:sldMk cId="3031745272" sldId="544"/>
            <ac:spMk id="3" creationId="{3FA60AE6-4C05-44B8-BF19-CFB8030BF837}"/>
          </ac:spMkLst>
        </pc:spChg>
        <pc:spChg chg="add del">
          <ac:chgData name="Ghada ROSEMBLY" userId="S::ghada.rosembly@niji.fr::ac4a781e-1554-437c-921f-680af9986c83" providerId="AD" clId="Web-{075D1B5F-EEFB-B23D-8A4F-AA8CE334EE1C}" dt="2019-12-09T16:35:23.493" v="439"/>
          <ac:spMkLst>
            <pc:docMk/>
            <pc:sldMk cId="3031745272" sldId="544"/>
            <ac:spMk id="4" creationId="{0CF365CB-5686-4CAB-AC07-D3E785ABAA07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36:37.806" v="535" actId="1076"/>
        <pc:sldMkLst>
          <pc:docMk/>
          <pc:sldMk cId="3262191518" sldId="547"/>
        </pc:sldMkLst>
        <pc:spChg chg="mod">
          <ac:chgData name="Ghada ROSEMBLY" userId="S::ghada.rosembly@niji.fr::ac4a781e-1554-437c-921f-680af9986c83" providerId="AD" clId="Web-{075D1B5F-EEFB-B23D-8A4F-AA8CE334EE1C}" dt="2019-12-09T16:36:33.791" v="533" actId="20577"/>
          <ac:spMkLst>
            <pc:docMk/>
            <pc:sldMk cId="3262191518" sldId="547"/>
            <ac:spMk id="4" creationId="{EDBA18A8-6A59-4831-BCDB-11D6719896C8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6:37.806" v="535" actId="1076"/>
          <ac:picMkLst>
            <pc:docMk/>
            <pc:sldMk cId="3262191518" sldId="547"/>
            <ac:picMk id="3" creationId="{45126044-C50A-41AA-B7E4-62C5670BAD18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38:19.354" v="564" actId="1076"/>
        <pc:sldMkLst>
          <pc:docMk/>
          <pc:sldMk cId="364003284" sldId="549"/>
        </pc:sldMkLst>
        <pc:spChg chg="mod">
          <ac:chgData name="Ghada ROSEMBLY" userId="S::ghada.rosembly@niji.fr::ac4a781e-1554-437c-921f-680af9986c83" providerId="AD" clId="Web-{075D1B5F-EEFB-B23D-8A4F-AA8CE334EE1C}" dt="2019-12-09T16:38:19.354" v="564" actId="1076"/>
          <ac:spMkLst>
            <pc:docMk/>
            <pc:sldMk cId="364003284" sldId="549"/>
            <ac:spMk id="4" creationId="{239B59CB-3F45-42E0-9C03-2F5DF36102DE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8:08.916" v="561" actId="1076"/>
          <ac:spMkLst>
            <pc:docMk/>
            <pc:sldMk cId="364003284" sldId="549"/>
            <ac:spMk id="15" creationId="{150CADA0-B5E9-4019-98A8-2A8DD123CBF6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8:15.791" v="563" actId="1076"/>
          <ac:picMkLst>
            <pc:docMk/>
            <pc:sldMk cId="364003284" sldId="549"/>
            <ac:picMk id="14" creationId="{1E0007D0-4688-4A4B-B5EA-FA64558BEA49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8:12.276" v="562" actId="1076"/>
          <ac:picMkLst>
            <pc:docMk/>
            <pc:sldMk cId="364003284" sldId="549"/>
            <ac:picMk id="18" creationId="{BAFDD166-88BB-441C-A1D4-8F5BCACEB94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15:09.252" v="38" actId="1076"/>
        <pc:sldMkLst>
          <pc:docMk/>
          <pc:sldMk cId="2765951440" sldId="551"/>
        </pc:sldMkLst>
        <pc:picChg chg="mod">
          <ac:chgData name="Ghada ROSEMBLY" userId="S::ghada.rosembly@niji.fr::ac4a781e-1554-437c-921f-680af9986c83" providerId="AD" clId="Web-{075D1B5F-EEFB-B23D-8A4F-AA8CE334EE1C}" dt="2019-12-09T16:15:09.252" v="38" actId="1076"/>
          <ac:picMkLst>
            <pc:docMk/>
            <pc:sldMk cId="2765951440" sldId="551"/>
            <ac:picMk id="4" creationId="{00000000-0000-0000-0000-000000000000}"/>
          </ac:picMkLst>
        </pc:picChg>
      </pc:sldChg>
      <pc:sldChg chg="addSp delSp modSp">
        <pc:chgData name="Ghada ROSEMBLY" userId="S::ghada.rosembly@niji.fr::ac4a781e-1554-437c-921f-680af9986c83" providerId="AD" clId="Web-{075D1B5F-EEFB-B23D-8A4F-AA8CE334EE1C}" dt="2019-12-09T16:21:56.645" v="194" actId="1076"/>
        <pc:sldMkLst>
          <pc:docMk/>
          <pc:sldMk cId="1247725427" sldId="552"/>
        </pc:sldMkLst>
        <pc:spChg chg="del mod">
          <ac:chgData name="Ghada ROSEMBLY" userId="S::ghada.rosembly@niji.fr::ac4a781e-1554-437c-921f-680af9986c83" providerId="AD" clId="Web-{075D1B5F-EEFB-B23D-8A4F-AA8CE334EE1C}" dt="2019-12-09T16:19:34.722" v="56"/>
          <ac:spMkLst>
            <pc:docMk/>
            <pc:sldMk cId="1247725427" sldId="552"/>
            <ac:spMk id="2" creationId="{C9B52974-47E0-4E14-BBEF-453DE7D7CDD3}"/>
          </ac:spMkLst>
        </pc:spChg>
        <pc:spChg chg="add del mod">
          <ac:chgData name="Ghada ROSEMBLY" userId="S::ghada.rosembly@niji.fr::ac4a781e-1554-437c-921f-680af9986c83" providerId="AD" clId="Web-{075D1B5F-EEFB-B23D-8A4F-AA8CE334EE1C}" dt="2019-12-09T16:20:08.582" v="62"/>
          <ac:spMkLst>
            <pc:docMk/>
            <pc:sldMk cId="1247725427" sldId="552"/>
            <ac:spMk id="6" creationId="{2EFEC666-9572-4D6A-8381-4890184760E4}"/>
          </ac:spMkLst>
        </pc:spChg>
        <pc:spChg chg="add mod">
          <ac:chgData name="Ghada ROSEMBLY" userId="S::ghada.rosembly@niji.fr::ac4a781e-1554-437c-921f-680af9986c83" providerId="AD" clId="Web-{075D1B5F-EEFB-B23D-8A4F-AA8CE334EE1C}" dt="2019-12-09T16:21:50.942" v="190" actId="20577"/>
          <ac:spMkLst>
            <pc:docMk/>
            <pc:sldMk cId="1247725427" sldId="552"/>
            <ac:spMk id="11" creationId="{376AB662-C752-4A96-90DE-5E3404767415}"/>
          </ac:spMkLst>
        </pc:spChg>
        <pc:picChg chg="add mod">
          <ac:chgData name="Ghada ROSEMBLY" userId="S::ghada.rosembly@niji.fr::ac4a781e-1554-437c-921f-680af9986c83" providerId="AD" clId="Web-{075D1B5F-EEFB-B23D-8A4F-AA8CE334EE1C}" dt="2019-12-09T16:21:56.645" v="194" actId="1076"/>
          <ac:picMkLst>
            <pc:docMk/>
            <pc:sldMk cId="1247725427" sldId="552"/>
            <ac:picMk id="9" creationId="{13CC7AC3-F7A6-410E-B436-5AEEDC203F13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1:22.370" v="592"/>
        <pc:sldMkLst>
          <pc:docMk/>
          <pc:sldMk cId="495476563" sldId="557"/>
        </pc:sldMkLst>
        <pc:picChg chg="mod">
          <ac:chgData name="Ghada ROSEMBLY" userId="S::ghada.rosembly@niji.fr::ac4a781e-1554-437c-921f-680af9986c83" providerId="AD" clId="Web-{075D1B5F-EEFB-B23D-8A4F-AA8CE334EE1C}" dt="2019-12-09T16:41:20.558" v="591"/>
          <ac:picMkLst>
            <pc:docMk/>
            <pc:sldMk cId="495476563" sldId="557"/>
            <ac:picMk id="4" creationId="{8AA74EE6-0856-4882-87D2-FB2B82719380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41:22.370" v="592"/>
          <ac:picMkLst>
            <pc:docMk/>
            <pc:sldMk cId="495476563" sldId="557"/>
            <ac:picMk id="6" creationId="{889C6472-C5C5-48D6-BD2F-4B53EFF4024F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7:32.185" v="740" actId="20577"/>
        <pc:sldMkLst>
          <pc:docMk/>
          <pc:sldMk cId="1799526012" sldId="560"/>
        </pc:sldMkLst>
        <pc:spChg chg="mod">
          <ac:chgData name="Ghada ROSEMBLY" userId="S::ghada.rosembly@niji.fr::ac4a781e-1554-437c-921f-680af9986c83" providerId="AD" clId="Web-{075D1B5F-EEFB-B23D-8A4F-AA8CE334EE1C}" dt="2019-12-09T16:47:32.185" v="740" actId="20577"/>
          <ac:spMkLst>
            <pc:docMk/>
            <pc:sldMk cId="1799526012" sldId="560"/>
            <ac:spMk id="6" creationId="{763538C4-FB98-4D2A-8A40-E8AE3376F649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4:33.215" v="658" actId="1076"/>
          <ac:picMkLst>
            <pc:docMk/>
            <pc:sldMk cId="1799526012" sldId="560"/>
            <ac:picMk id="2" creationId="{B46AFCF3-B02C-4F36-957C-7244BF8A5728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9:21.545" v="766"/>
        <pc:sldMkLst>
          <pc:docMk/>
          <pc:sldMk cId="3460616788" sldId="567"/>
        </pc:sldMkLst>
        <pc:picChg chg="mod">
          <ac:chgData name="Ghada ROSEMBLY" userId="S::ghada.rosembly@niji.fr::ac4a781e-1554-437c-921f-680af9986c83" providerId="AD" clId="Web-{075D1B5F-EEFB-B23D-8A4F-AA8CE334EE1C}" dt="2019-12-09T16:49:21.545" v="766"/>
          <ac:picMkLst>
            <pc:docMk/>
            <pc:sldMk cId="3460616788" sldId="567"/>
            <ac:picMk id="3" creationId="{F770B9F5-B434-43BD-BD6A-CD58F009597E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8:23.798" v="985" actId="1076"/>
        <pc:sldMkLst>
          <pc:docMk/>
          <pc:sldMk cId="2214717501" sldId="569"/>
        </pc:sldMkLst>
        <pc:spChg chg="mod">
          <ac:chgData name="Ghada ROSEMBLY" userId="S::ghada.rosembly@niji.fr::ac4a781e-1554-437c-921f-680af9986c83" providerId="AD" clId="Web-{075D1B5F-EEFB-B23D-8A4F-AA8CE334EE1C}" dt="2019-12-09T16:58:22.595" v="984" actId="1076"/>
          <ac:spMkLst>
            <pc:docMk/>
            <pc:sldMk cId="2214717501" sldId="569"/>
            <ac:spMk id="14" creationId="{C11C036C-1B6B-4167-9B74-1443DF99E889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58:23.798" v="985" actId="1076"/>
          <ac:picMkLst>
            <pc:docMk/>
            <pc:sldMk cId="2214717501" sldId="569"/>
            <ac:picMk id="11" creationId="{B35F1ED5-C3AD-4F16-9176-823E980A9643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8:37.580" v="987" actId="1076"/>
        <pc:sldMkLst>
          <pc:docMk/>
          <pc:sldMk cId="364313540" sldId="572"/>
        </pc:sldMkLst>
        <pc:spChg chg="mod">
          <ac:chgData name="Ghada ROSEMBLY" userId="S::ghada.rosembly@niji.fr::ac4a781e-1554-437c-921f-680af9986c83" providerId="AD" clId="Web-{075D1B5F-EEFB-B23D-8A4F-AA8CE334EE1C}" dt="2019-12-09T16:58:37.580" v="987" actId="1076"/>
          <ac:spMkLst>
            <pc:docMk/>
            <pc:sldMk cId="364313540" sldId="572"/>
            <ac:spMk id="3" creationId="{AAA975EF-0DD0-451C-975F-EA4E5D90E935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24:15.989" v="222"/>
        <pc:sldMkLst>
          <pc:docMk/>
          <pc:sldMk cId="2661394325" sldId="581"/>
        </pc:sldMkLst>
        <pc:spChg chg="mod">
          <ac:chgData name="Ghada ROSEMBLY" userId="S::ghada.rosembly@niji.fr::ac4a781e-1554-437c-921f-680af9986c83" providerId="AD" clId="Web-{075D1B5F-EEFB-B23D-8A4F-AA8CE334EE1C}" dt="2019-12-09T16:24:10.943" v="219" actId="20577"/>
          <ac:spMkLst>
            <pc:docMk/>
            <pc:sldMk cId="2661394325" sldId="581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24:15.989" v="222"/>
          <ac:picMkLst>
            <pc:docMk/>
            <pc:sldMk cId="2661394325" sldId="581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6:35.928" v="242" actId="1076"/>
        <pc:sldMkLst>
          <pc:docMk/>
          <pc:sldMk cId="89386591" sldId="590"/>
        </pc:sldMkLst>
        <pc:picChg chg="mod">
          <ac:chgData name="Ghada ROSEMBLY" userId="S::ghada.rosembly@niji.fr::ac4a781e-1554-437c-921f-680af9986c83" providerId="AD" clId="Web-{075D1B5F-EEFB-B23D-8A4F-AA8CE334EE1C}" dt="2019-12-09T16:26:35.928" v="242" actId="1076"/>
          <ac:picMkLst>
            <pc:docMk/>
            <pc:sldMk cId="89386591" sldId="590"/>
            <ac:picMk id="13" creationId="{E67FF7E6-AA98-4D95-98E3-D9743C6D5509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5:55.834" v="226" actId="14100"/>
        <pc:sldMkLst>
          <pc:docMk/>
          <pc:sldMk cId="3695747669" sldId="591"/>
        </pc:sldMkLst>
        <pc:picChg chg="mod">
          <ac:chgData name="Ghada ROSEMBLY" userId="S::ghada.rosembly@niji.fr::ac4a781e-1554-437c-921f-680af9986c83" providerId="AD" clId="Web-{075D1B5F-EEFB-B23D-8A4F-AA8CE334EE1C}" dt="2019-12-09T16:25:55.834" v="226" actId="14100"/>
          <ac:picMkLst>
            <pc:docMk/>
            <pc:sldMk cId="3695747669" sldId="591"/>
            <ac:picMk id="11" creationId="{D076EB0C-1796-4949-A91C-F04FE37DD576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7:52.912" v="252"/>
        <pc:sldMkLst>
          <pc:docMk/>
          <pc:sldMk cId="2195421332" sldId="593"/>
        </pc:sldMkLst>
        <pc:picChg chg="mod">
          <ac:chgData name="Ghada ROSEMBLY" userId="S::ghada.rosembly@niji.fr::ac4a781e-1554-437c-921f-680af9986c83" providerId="AD" clId="Web-{075D1B5F-EEFB-B23D-8A4F-AA8CE334EE1C}" dt="2019-12-09T16:27:52.912" v="252"/>
          <ac:picMkLst>
            <pc:docMk/>
            <pc:sldMk cId="2195421332" sldId="593"/>
            <ac:picMk id="6" creationId="{DFDEFD02-584F-4CDF-B031-BAF7E0B83EE9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2:48.558" v="651" actId="1076"/>
        <pc:sldMkLst>
          <pc:docMk/>
          <pc:sldMk cId="397803599" sldId="602"/>
        </pc:sldMkLst>
        <pc:spChg chg="mod">
          <ac:chgData name="Ghada ROSEMBLY" userId="S::ghada.rosembly@niji.fr::ac4a781e-1554-437c-921f-680af9986c83" providerId="AD" clId="Web-{075D1B5F-EEFB-B23D-8A4F-AA8CE334EE1C}" dt="2019-12-09T16:42:48.558" v="651" actId="1076"/>
          <ac:spMkLst>
            <pc:docMk/>
            <pc:sldMk cId="397803599" sldId="602"/>
            <ac:spMk id="9" creationId="{76654129-712A-47FB-A430-5EDB4368B5AB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9:53.792" v="583" actId="1076"/>
          <ac:picMkLst>
            <pc:docMk/>
            <pc:sldMk cId="397803599" sldId="602"/>
            <ac:picMk id="3" creationId="{6FE227D6-BA71-4517-8F8D-C0FB23542C84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40:03.198" v="584"/>
          <ac:picMkLst>
            <pc:docMk/>
            <pc:sldMk cId="397803599" sldId="602"/>
            <ac:picMk id="11" creationId="{67F69147-B900-40BF-B9BF-D0B0FE8F16DA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1:37.027" v="596" actId="1076"/>
        <pc:sldMkLst>
          <pc:docMk/>
          <pc:sldMk cId="365441992" sldId="604"/>
        </pc:sldMkLst>
        <pc:picChg chg="mod">
          <ac:chgData name="Ghada ROSEMBLY" userId="S::ghada.rosembly@niji.fr::ac4a781e-1554-437c-921f-680af9986c83" providerId="AD" clId="Web-{075D1B5F-EEFB-B23D-8A4F-AA8CE334EE1C}" dt="2019-12-09T16:41:37.027" v="596" actId="1076"/>
          <ac:picMkLst>
            <pc:docMk/>
            <pc:sldMk cId="365441992" sldId="604"/>
            <ac:picMk id="4" creationId="{0AC333BD-02E9-4318-821E-6BD975100FA3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1:31.511" v="594"/>
        <pc:sldMkLst>
          <pc:docMk/>
          <pc:sldMk cId="4240867382" sldId="605"/>
        </pc:sldMkLst>
        <pc:picChg chg="mod">
          <ac:chgData name="Ghada ROSEMBLY" userId="S::ghada.rosembly@niji.fr::ac4a781e-1554-437c-921f-680af9986c83" providerId="AD" clId="Web-{075D1B5F-EEFB-B23D-8A4F-AA8CE334EE1C}" dt="2019-12-09T16:41:31.511" v="594"/>
          <ac:picMkLst>
            <pc:docMk/>
            <pc:sldMk cId="4240867382" sldId="605"/>
            <ac:picMk id="3" creationId="{5647FE35-9447-4041-BD07-28A51630D4D8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3:20.848" v="209" actId="1076"/>
        <pc:sldMkLst>
          <pc:docMk/>
          <pc:sldMk cId="3873222637" sldId="606"/>
        </pc:sldMkLst>
        <pc:picChg chg="mod">
          <ac:chgData name="Ghada ROSEMBLY" userId="S::ghada.rosembly@niji.fr::ac4a781e-1554-437c-921f-680af9986c83" providerId="AD" clId="Web-{075D1B5F-EEFB-B23D-8A4F-AA8CE334EE1C}" dt="2019-12-09T16:23:20.848" v="209" actId="1076"/>
          <ac:picMkLst>
            <pc:docMk/>
            <pc:sldMk cId="3873222637" sldId="606"/>
            <ac:picMk id="3" creationId="{D96118E0-8545-4B28-B85E-6FEE4655007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2:28.832" v="200" actId="1076"/>
        <pc:sldMkLst>
          <pc:docMk/>
          <pc:sldMk cId="2926709035" sldId="607"/>
        </pc:sldMkLst>
        <pc:picChg chg="mod">
          <ac:chgData name="Ghada ROSEMBLY" userId="S::ghada.rosembly@niji.fr::ac4a781e-1554-437c-921f-680af9986c83" providerId="AD" clId="Web-{075D1B5F-EEFB-B23D-8A4F-AA8CE334EE1C}" dt="2019-12-09T16:22:28.832" v="200" actId="1076"/>
          <ac:picMkLst>
            <pc:docMk/>
            <pc:sldMk cId="2926709035" sldId="607"/>
            <ac:picMk id="9" creationId="{CF397BFA-E64F-4637-B5D2-839A623E6877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0:40.136" v="585" actId="1076"/>
        <pc:sldMkLst>
          <pc:docMk/>
          <pc:sldMk cId="1622836159" sldId="610"/>
        </pc:sldMkLst>
        <pc:spChg chg="mod">
          <ac:chgData name="Ghada ROSEMBLY" userId="S::ghada.rosembly@niji.fr::ac4a781e-1554-437c-921f-680af9986c83" providerId="AD" clId="Web-{075D1B5F-EEFB-B23D-8A4F-AA8CE334EE1C}" dt="2019-12-09T16:40:40.136" v="585" actId="1076"/>
          <ac:spMkLst>
            <pc:docMk/>
            <pc:sldMk cId="1622836159" sldId="610"/>
            <ac:spMk id="13" creationId="{F51D8C77-ABCE-4025-BE2E-5CA2DC7913FA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42:09.980" v="607" actId="20577"/>
        <pc:sldMkLst>
          <pc:docMk/>
          <pc:sldMk cId="2643764621" sldId="621"/>
        </pc:sldMkLst>
        <pc:spChg chg="mod">
          <ac:chgData name="Ghada ROSEMBLY" userId="S::ghada.rosembly@niji.fr::ac4a781e-1554-437c-921f-680af9986c83" providerId="AD" clId="Web-{075D1B5F-EEFB-B23D-8A4F-AA8CE334EE1C}" dt="2019-12-09T16:42:09.980" v="607" actId="20577"/>
          <ac:spMkLst>
            <pc:docMk/>
            <pc:sldMk cId="2643764621" sldId="621"/>
            <ac:spMk id="2" creationId="{00000000-0000-0000-0000-000000000000}"/>
          </ac:spMkLst>
        </pc:spChg>
        <pc:grpChg chg="mod">
          <ac:chgData name="Ghada ROSEMBLY" userId="S::ghada.rosembly@niji.fr::ac4a781e-1554-437c-921f-680af9986c83" providerId="AD" clId="Web-{075D1B5F-EEFB-B23D-8A4F-AA8CE334EE1C}" dt="2019-12-09T16:38:57.041" v="568" actId="1076"/>
          <ac:grpSpMkLst>
            <pc:docMk/>
            <pc:sldMk cId="2643764621" sldId="621"/>
            <ac:grpSpMk id="9" creationId="{00000000-0000-0000-0000-000000000000}"/>
          </ac:grpSpMkLst>
        </pc:grpChg>
      </pc:sldChg>
      <pc:sldChg chg="modSp">
        <pc:chgData name="Ghada ROSEMBLY" userId="S::ghada.rosembly@niji.fr::ac4a781e-1554-437c-921f-680af9986c83" providerId="AD" clId="Web-{075D1B5F-EEFB-B23D-8A4F-AA8CE334EE1C}" dt="2019-12-09T16:37:43.010" v="550" actId="20577"/>
        <pc:sldMkLst>
          <pc:docMk/>
          <pc:sldMk cId="3569017919" sldId="631"/>
        </pc:sldMkLst>
        <pc:spChg chg="mod">
          <ac:chgData name="Ghada ROSEMBLY" userId="S::ghada.rosembly@niji.fr::ac4a781e-1554-437c-921f-680af9986c83" providerId="AD" clId="Web-{075D1B5F-EEFB-B23D-8A4F-AA8CE334EE1C}" dt="2019-12-09T16:37:43.010" v="550" actId="20577"/>
          <ac:spMkLst>
            <pc:docMk/>
            <pc:sldMk cId="3569017919" sldId="631"/>
            <ac:spMk id="12" creationId="{A5C4E159-D3A5-4227-8706-8074043E6048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7:22.182" v="545" actId="1076"/>
          <ac:picMkLst>
            <pc:docMk/>
            <pc:sldMk cId="3569017919" sldId="631"/>
            <ac:picMk id="6" creationId="{1ED7ABEB-5CC9-4AC4-BCA0-26F9A2326434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7:25.322" v="546" actId="1076"/>
          <ac:picMkLst>
            <pc:docMk/>
            <pc:sldMk cId="3569017919" sldId="631"/>
            <ac:picMk id="13" creationId="{C52D8FBF-179F-4B14-95DF-878BF7E01CB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1:15.808" v="590"/>
        <pc:sldMkLst>
          <pc:docMk/>
          <pc:sldMk cId="3392579419" sldId="632"/>
        </pc:sldMkLst>
        <pc:picChg chg="mod">
          <ac:chgData name="Ghada ROSEMBLY" userId="S::ghada.rosembly@niji.fr::ac4a781e-1554-437c-921f-680af9986c83" providerId="AD" clId="Web-{075D1B5F-EEFB-B23D-8A4F-AA8CE334EE1C}" dt="2019-12-09T16:41:15.808" v="590"/>
          <ac:picMkLst>
            <pc:docMk/>
            <pc:sldMk cId="3392579419" sldId="632"/>
            <ac:picMk id="3" creationId="{D24C7915-F27B-4961-BB58-6FE1EE822143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1:07.183" v="588" actId="1076"/>
        <pc:sldMkLst>
          <pc:docMk/>
          <pc:sldMk cId="541706653" sldId="637"/>
        </pc:sldMkLst>
        <pc:picChg chg="mod">
          <ac:chgData name="Ghada ROSEMBLY" userId="S::ghada.rosembly@niji.fr::ac4a781e-1554-437c-921f-680af9986c83" providerId="AD" clId="Web-{075D1B5F-EEFB-B23D-8A4F-AA8CE334EE1C}" dt="2019-12-09T16:41:07.183" v="588" actId="1076"/>
          <ac:picMkLst>
            <pc:docMk/>
            <pc:sldMk cId="541706653" sldId="637"/>
            <ac:picMk id="3" creationId="{0A384967-EF33-4077-B77C-AFDDCB4A4E0D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7:14.638" v="737" actId="20577"/>
        <pc:sldMkLst>
          <pc:docMk/>
          <pc:sldMk cId="2029393992" sldId="638"/>
        </pc:sldMkLst>
        <pc:spChg chg="mod">
          <ac:chgData name="Ghada ROSEMBLY" userId="S::ghada.rosembly@niji.fr::ac4a781e-1554-437c-921f-680af9986c83" providerId="AD" clId="Web-{075D1B5F-EEFB-B23D-8A4F-AA8CE334EE1C}" dt="2019-12-09T16:47:14.638" v="737" actId="20577"/>
          <ac:spMkLst>
            <pc:docMk/>
            <pc:sldMk cId="2029393992" sldId="638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7:00.451" v="735" actId="1076"/>
          <ac:picMkLst>
            <pc:docMk/>
            <pc:sldMk cId="2029393992" sldId="638"/>
            <ac:picMk id="6" creationId="{C2BE777D-60C1-475E-9537-262C5477ECC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27.170" v="750"/>
        <pc:sldMkLst>
          <pc:docMk/>
          <pc:sldMk cId="4181405070" sldId="641"/>
        </pc:sldMkLst>
        <pc:spChg chg="mod">
          <ac:chgData name="Ghada ROSEMBLY" userId="S::ghada.rosembly@niji.fr::ac4a781e-1554-437c-921f-680af9986c83" providerId="AD" clId="Web-{075D1B5F-EEFB-B23D-8A4F-AA8CE334EE1C}" dt="2019-12-09T16:48:23.560" v="747" actId="20577"/>
          <ac:spMkLst>
            <pc:docMk/>
            <pc:sldMk cId="4181405070" sldId="641"/>
            <ac:spMk id="3" creationId="{89C61A99-91C7-4153-BE14-E186493C49B3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8:27.170" v="750"/>
          <ac:picMkLst>
            <pc:docMk/>
            <pc:sldMk cId="4181405070" sldId="641"/>
            <ac:picMk id="2" creationId="{D17923F9-CF7A-4330-8047-8FDF57222ED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01.904" v="745"/>
        <pc:sldMkLst>
          <pc:docMk/>
          <pc:sldMk cId="1523123843" sldId="642"/>
        </pc:sldMkLst>
        <pc:spChg chg="mod">
          <ac:chgData name="Ghada ROSEMBLY" userId="S::ghada.rosembly@niji.fr::ac4a781e-1554-437c-921f-680af9986c83" providerId="AD" clId="Web-{075D1B5F-EEFB-B23D-8A4F-AA8CE334EE1C}" dt="2019-12-09T16:48:00.154" v="744" actId="1076"/>
          <ac:spMkLst>
            <pc:docMk/>
            <pc:sldMk cId="1523123843" sldId="642"/>
            <ac:spMk id="2" creationId="{F37A37A2-5FE3-4863-9D82-B4453CA8B683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8:01.904" v="745"/>
          <ac:picMkLst>
            <pc:docMk/>
            <pc:sldMk cId="1523123843" sldId="642"/>
            <ac:picMk id="5" creationId="{7F9F9E6C-6177-4CEB-83ED-66ED4C33B00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08.154" v="746"/>
        <pc:sldMkLst>
          <pc:docMk/>
          <pc:sldMk cId="303272231" sldId="643"/>
        </pc:sldMkLst>
        <pc:picChg chg="mod">
          <ac:chgData name="Ghada ROSEMBLY" userId="S::ghada.rosembly@niji.fr::ac4a781e-1554-437c-921f-680af9986c83" providerId="AD" clId="Web-{075D1B5F-EEFB-B23D-8A4F-AA8CE334EE1C}" dt="2019-12-09T16:48:08.154" v="746"/>
          <ac:picMkLst>
            <pc:docMk/>
            <pc:sldMk cId="303272231" sldId="643"/>
            <ac:picMk id="3" creationId="{687DF4EC-25F7-438A-89F8-5FB64BA9C83B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31.592" v="751"/>
        <pc:sldMkLst>
          <pc:docMk/>
          <pc:sldMk cId="666246693" sldId="644"/>
        </pc:sldMkLst>
        <pc:picChg chg="mod">
          <ac:chgData name="Ghada ROSEMBLY" userId="S::ghada.rosembly@niji.fr::ac4a781e-1554-437c-921f-680af9986c83" providerId="AD" clId="Web-{075D1B5F-EEFB-B23D-8A4F-AA8CE334EE1C}" dt="2019-12-09T16:48:31.592" v="751"/>
          <ac:picMkLst>
            <pc:docMk/>
            <pc:sldMk cId="666246693" sldId="644"/>
            <ac:picMk id="4" creationId="{690661D3-2309-4D89-909C-946A932A244D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55.826" v="759"/>
        <pc:sldMkLst>
          <pc:docMk/>
          <pc:sldMk cId="3261175056" sldId="645"/>
        </pc:sldMkLst>
        <pc:spChg chg="mod">
          <ac:chgData name="Ghada ROSEMBLY" userId="S::ghada.rosembly@niji.fr::ac4a781e-1554-437c-921f-680af9986c83" providerId="AD" clId="Web-{075D1B5F-EEFB-B23D-8A4F-AA8CE334EE1C}" dt="2019-12-09T16:48:53.904" v="756" actId="20577"/>
          <ac:spMkLst>
            <pc:docMk/>
            <pc:sldMk cId="3261175056" sldId="645"/>
            <ac:spMk id="14" creationId="{03AB203B-296B-4F99-AF5F-7066A3F11191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8:55.826" v="759"/>
          <ac:picMkLst>
            <pc:docMk/>
            <pc:sldMk cId="3261175056" sldId="645"/>
            <ac:picMk id="12" creationId="{AB8A83F2-3890-42EB-95DC-E02AC8408B21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9:08.186" v="764" actId="1076"/>
        <pc:sldMkLst>
          <pc:docMk/>
          <pc:sldMk cId="3599278004" sldId="646"/>
        </pc:sldMkLst>
        <pc:spChg chg="mod">
          <ac:chgData name="Ghada ROSEMBLY" userId="S::ghada.rosembly@niji.fr::ac4a781e-1554-437c-921f-680af9986c83" providerId="AD" clId="Web-{075D1B5F-EEFB-B23D-8A4F-AA8CE334EE1C}" dt="2019-12-09T16:49:04.858" v="760" actId="20577"/>
          <ac:spMkLst>
            <pc:docMk/>
            <pc:sldMk cId="3599278004" sldId="646"/>
            <ac:spMk id="5" creationId="{88AA2327-F88B-4FB3-B4B3-3557C5743E7D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9:08.186" v="764" actId="1076"/>
          <ac:picMkLst>
            <pc:docMk/>
            <pc:sldMk cId="3599278004" sldId="646"/>
            <ac:picMk id="2" creationId="{729D8C86-C9C7-4F48-B20B-C996FC4F20B5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36:58.041" v="539" actId="1076"/>
        <pc:sldMkLst>
          <pc:docMk/>
          <pc:sldMk cId="3316127248" sldId="649"/>
        </pc:sldMkLst>
        <pc:picChg chg="mod">
          <ac:chgData name="Ghada ROSEMBLY" userId="S::ghada.rosembly@niji.fr::ac4a781e-1554-437c-921f-680af9986c83" providerId="AD" clId="Web-{075D1B5F-EEFB-B23D-8A4F-AA8CE334EE1C}" dt="2019-12-09T16:36:58.041" v="539" actId="1076"/>
          <ac:picMkLst>
            <pc:docMk/>
            <pc:sldMk cId="3316127248" sldId="649"/>
            <ac:picMk id="3" creationId="{89DA902A-2E0C-4284-8597-E9D5E7E386DA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6:55.775" v="538" actId="1076"/>
          <ac:picMkLst>
            <pc:docMk/>
            <pc:sldMk cId="3316127248" sldId="649"/>
            <ac:picMk id="4" creationId="{6EA4E42E-E1F4-4363-B070-DAA51915BC13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2:00.593" v="865" actId="1076"/>
        <pc:sldMkLst>
          <pc:docMk/>
          <pc:sldMk cId="3519592640" sldId="653"/>
        </pc:sldMkLst>
        <pc:spChg chg="mod">
          <ac:chgData name="Ghada ROSEMBLY" userId="S::ghada.rosembly@niji.fr::ac4a781e-1554-437c-921f-680af9986c83" providerId="AD" clId="Web-{075D1B5F-EEFB-B23D-8A4F-AA8CE334EE1C}" dt="2019-12-09T16:52:00.593" v="865" actId="1076"/>
          <ac:spMkLst>
            <pc:docMk/>
            <pc:sldMk cId="3519592640" sldId="653"/>
            <ac:spMk id="11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52:16.562" v="867"/>
        <pc:sldMkLst>
          <pc:docMk/>
          <pc:sldMk cId="1673818213" sldId="654"/>
        </pc:sldMkLst>
        <pc:picChg chg="mod">
          <ac:chgData name="Ghada ROSEMBLY" userId="S::ghada.rosembly@niji.fr::ac4a781e-1554-437c-921f-680af9986c83" providerId="AD" clId="Web-{075D1B5F-EEFB-B23D-8A4F-AA8CE334EE1C}" dt="2019-12-09T16:52:16.562" v="867"/>
          <ac:picMkLst>
            <pc:docMk/>
            <pc:sldMk cId="1673818213" sldId="654"/>
            <ac:picMk id="819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1:01.952" v="855" actId="20577"/>
        <pc:sldMkLst>
          <pc:docMk/>
          <pc:sldMk cId="2285817845" sldId="658"/>
        </pc:sldMkLst>
        <pc:spChg chg="mod">
          <ac:chgData name="Ghada ROSEMBLY" userId="S::ghada.rosembly@niji.fr::ac4a781e-1554-437c-921f-680af9986c83" providerId="AD" clId="Web-{075D1B5F-EEFB-B23D-8A4F-AA8CE334EE1C}" dt="2019-12-09T16:51:01.952" v="855" actId="20577"/>
          <ac:spMkLst>
            <pc:docMk/>
            <pc:sldMk cId="2285817845" sldId="658"/>
            <ac:spMk id="2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51:20.233" v="859" actId="1076"/>
        <pc:sldMkLst>
          <pc:docMk/>
          <pc:sldMk cId="3190750466" sldId="659"/>
        </pc:sldMkLst>
        <pc:spChg chg="mod">
          <ac:chgData name="Ghada ROSEMBLY" userId="S::ghada.rosembly@niji.fr::ac4a781e-1554-437c-921f-680af9986c83" providerId="AD" clId="Web-{075D1B5F-EEFB-B23D-8A4F-AA8CE334EE1C}" dt="2019-12-09T16:51:15.686" v="858" actId="20577"/>
          <ac:spMkLst>
            <pc:docMk/>
            <pc:sldMk cId="3190750466" sldId="659"/>
            <ac:spMk id="10" creationId="{00000000-0000-0000-0000-000000000000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51:20.233" v="859" actId="1076"/>
          <ac:picMkLst>
            <pc:docMk/>
            <pc:sldMk cId="3190750466" sldId="659"/>
            <ac:picMk id="7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1:39.343" v="864" actId="1076"/>
        <pc:sldMkLst>
          <pc:docMk/>
          <pc:sldMk cId="1011029739" sldId="660"/>
        </pc:sldMkLst>
        <pc:spChg chg="mod">
          <ac:chgData name="Ghada ROSEMBLY" userId="S::ghada.rosembly@niji.fr::ac4a781e-1554-437c-921f-680af9986c83" providerId="AD" clId="Web-{075D1B5F-EEFB-B23D-8A4F-AA8CE334EE1C}" dt="2019-12-09T16:51:33.249" v="862" actId="1076"/>
          <ac:spMkLst>
            <pc:docMk/>
            <pc:sldMk cId="1011029739" sldId="660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51:39.343" v="864" actId="1076"/>
          <ac:spMkLst>
            <pc:docMk/>
            <pc:sldMk cId="1011029739" sldId="660"/>
            <ac:spMk id="7" creationId="{00000000-0000-0000-0000-000000000000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51:35.608" v="863" actId="1076"/>
          <ac:picMkLst>
            <pc:docMk/>
            <pc:sldMk cId="1011029739" sldId="660"/>
            <ac:picMk id="9218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8:29.439" v="986"/>
        <pc:sldMkLst>
          <pc:docMk/>
          <pc:sldMk cId="1708099000" sldId="662"/>
        </pc:sldMkLst>
        <pc:picChg chg="mod">
          <ac:chgData name="Ghada ROSEMBLY" userId="S::ghada.rosembly@niji.fr::ac4a781e-1554-437c-921f-680af9986c83" providerId="AD" clId="Web-{075D1B5F-EEFB-B23D-8A4F-AA8CE334EE1C}" dt="2019-12-09T16:58:29.439" v="986"/>
          <ac:picMkLst>
            <pc:docMk/>
            <pc:sldMk cId="1708099000" sldId="662"/>
            <ac:picMk id="2" creationId="{117017BC-8514-47F9-B46B-FB5FCB4DB416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3:29.887" v="653" actId="1076"/>
        <pc:sldMkLst>
          <pc:docMk/>
          <pc:sldMk cId="1559748483" sldId="663"/>
        </pc:sldMkLst>
        <pc:picChg chg="mod">
          <ac:chgData name="Ghada ROSEMBLY" userId="S::ghada.rosembly@niji.fr::ac4a781e-1554-437c-921f-680af9986c83" providerId="AD" clId="Web-{075D1B5F-EEFB-B23D-8A4F-AA8CE334EE1C}" dt="2019-12-09T16:43:29.887" v="653" actId="1076"/>
          <ac:picMkLst>
            <pc:docMk/>
            <pc:sldMk cId="1559748483" sldId="663"/>
            <ac:picMk id="3" creationId="{421C6F7F-13D6-41B9-9F4D-6F73F01340C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3:23.637" v="652" actId="1076"/>
        <pc:sldMkLst>
          <pc:docMk/>
          <pc:sldMk cId="3615031337" sldId="664"/>
        </pc:sldMkLst>
        <pc:picChg chg="mod">
          <ac:chgData name="Ghada ROSEMBLY" userId="S::ghada.rosembly@niji.fr::ac4a781e-1554-437c-921f-680af9986c83" providerId="AD" clId="Web-{075D1B5F-EEFB-B23D-8A4F-AA8CE334EE1C}" dt="2019-12-09T16:43:23.637" v="652" actId="1076"/>
          <ac:picMkLst>
            <pc:docMk/>
            <pc:sldMk cId="3615031337" sldId="664"/>
            <ac:picMk id="9" creationId="{0157FFA2-3644-4B74-BF33-A43F1F484BAF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3:37.840" v="654" actId="1076"/>
        <pc:sldMkLst>
          <pc:docMk/>
          <pc:sldMk cId="2371355914" sldId="665"/>
        </pc:sldMkLst>
        <pc:picChg chg="mod">
          <ac:chgData name="Ghada ROSEMBLY" userId="S::ghada.rosembly@niji.fr::ac4a781e-1554-437c-921f-680af9986c83" providerId="AD" clId="Web-{075D1B5F-EEFB-B23D-8A4F-AA8CE334EE1C}" dt="2019-12-09T16:43:37.840" v="654" actId="1076"/>
          <ac:picMkLst>
            <pc:docMk/>
            <pc:sldMk cId="2371355914" sldId="665"/>
            <ac:picMk id="4" creationId="{FD38A03A-E7C8-44CB-B63B-F75A6C2D542C}"/>
          </ac:picMkLst>
        </pc:picChg>
      </pc:sldChg>
      <pc:sldChg chg="addSp modSp">
        <pc:chgData name="Ghada ROSEMBLY" userId="S::ghada.rosembly@niji.fr::ac4a781e-1554-437c-921f-680af9986c83" providerId="AD" clId="Web-{075D1B5F-EEFB-B23D-8A4F-AA8CE334EE1C}" dt="2019-12-09T16:50:40.264" v="847" actId="1076"/>
        <pc:sldMkLst>
          <pc:docMk/>
          <pc:sldMk cId="3155909925" sldId="670"/>
        </pc:sldMkLst>
        <pc:spChg chg="add mod">
          <ac:chgData name="Ghada ROSEMBLY" userId="S::ghada.rosembly@niji.fr::ac4a781e-1554-437c-921f-680af9986c83" providerId="AD" clId="Web-{075D1B5F-EEFB-B23D-8A4F-AA8CE334EE1C}" dt="2019-12-09T16:50:37.108" v="845" actId="20577"/>
          <ac:spMkLst>
            <pc:docMk/>
            <pc:sldMk cId="3155909925" sldId="670"/>
            <ac:spMk id="3" creationId="{A63FA390-1535-4911-AB36-6CC10E84C3E7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50:40.264" v="847" actId="1076"/>
          <ac:picMkLst>
            <pc:docMk/>
            <pc:sldMk cId="3155909925" sldId="670"/>
            <ac:picMk id="4" creationId="{2758089E-7BF2-4E3C-B16D-A0F99D2B162A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2:13.067" v="198" actId="20577"/>
        <pc:sldMkLst>
          <pc:docMk/>
          <pc:sldMk cId="3606789879" sldId="672"/>
        </pc:sldMkLst>
        <pc:spChg chg="mod">
          <ac:chgData name="Ghada ROSEMBLY" userId="S::ghada.rosembly@niji.fr::ac4a781e-1554-437c-921f-680af9986c83" providerId="AD" clId="Web-{075D1B5F-EEFB-B23D-8A4F-AA8CE334EE1C}" dt="2019-12-09T16:22:13.067" v="198" actId="20577"/>
          <ac:spMkLst>
            <pc:docMk/>
            <pc:sldMk cId="3606789879" sldId="672"/>
            <ac:spMk id="5" creationId="{D3F2C776-6830-427C-AB40-A05F70ED9DDD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26:21.084" v="239"/>
        <pc:sldMkLst>
          <pc:docMk/>
          <pc:sldMk cId="2535109480" sldId="676"/>
        </pc:sldMkLst>
        <pc:spChg chg="mod">
          <ac:chgData name="Ghada ROSEMBLY" userId="S::ghada.rosembly@niji.fr::ac4a781e-1554-437c-921f-680af9986c83" providerId="AD" clId="Web-{075D1B5F-EEFB-B23D-8A4F-AA8CE334EE1C}" dt="2019-12-09T16:26:16.115" v="237" actId="14100"/>
          <ac:spMkLst>
            <pc:docMk/>
            <pc:sldMk cId="2535109480" sldId="676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26:21.084" v="239"/>
          <ac:picMkLst>
            <pc:docMk/>
            <pc:sldMk cId="2535109480" sldId="676"/>
            <ac:picMk id="8" creationId="{D7031AEE-D801-4B71-9EB1-8CF7AAC3449C}"/>
          </ac:picMkLst>
        </pc:picChg>
      </pc:sldChg>
      <pc:sldChg chg="addSp modSp">
        <pc:chgData name="Ghada ROSEMBLY" userId="S::ghada.rosembly@niji.fr::ac4a781e-1554-437c-921f-680af9986c83" providerId="AD" clId="Web-{075D1B5F-EEFB-B23D-8A4F-AA8CE334EE1C}" dt="2019-12-09T16:34:58.368" v="402" actId="20577"/>
        <pc:sldMkLst>
          <pc:docMk/>
          <pc:sldMk cId="2434110547" sldId="677"/>
        </pc:sldMkLst>
        <pc:spChg chg="mod">
          <ac:chgData name="Ghada ROSEMBLY" userId="S::ghada.rosembly@niji.fr::ac4a781e-1554-437c-921f-680af9986c83" providerId="AD" clId="Web-{075D1B5F-EEFB-B23D-8A4F-AA8CE334EE1C}" dt="2019-12-09T16:34:58.368" v="402" actId="20577"/>
          <ac:spMkLst>
            <pc:docMk/>
            <pc:sldMk cId="2434110547" sldId="677"/>
            <ac:spMk id="3" creationId="{3FA60AE6-4C05-44B8-BF19-CFB8030BF837}"/>
          </ac:spMkLst>
        </pc:spChg>
        <pc:spChg chg="add mod">
          <ac:chgData name="Ghada ROSEMBLY" userId="S::ghada.rosembly@niji.fr::ac4a781e-1554-437c-921f-680af9986c83" providerId="AD" clId="Web-{075D1B5F-EEFB-B23D-8A4F-AA8CE334EE1C}" dt="2019-12-09T16:34:42.618" v="392" actId="1076"/>
          <ac:spMkLst>
            <pc:docMk/>
            <pc:sldMk cId="2434110547" sldId="677"/>
            <ac:spMk id="5" creationId="{6CF462A0-4CC1-4390-AF6F-81CECAC54B88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4:43.852" v="393" actId="1076"/>
          <ac:picMkLst>
            <pc:docMk/>
            <pc:sldMk cId="2434110547" sldId="677"/>
            <ac:picMk id="4" creationId="{A1AFBF90-3C7D-4751-82BA-03C67296D572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4:44.977" v="394" actId="1076"/>
          <ac:picMkLst>
            <pc:docMk/>
            <pc:sldMk cId="2434110547" sldId="677"/>
            <ac:picMk id="6" creationId="{CBC8F003-A8C7-4BED-A63C-B1CB7EE3509F}"/>
          </ac:picMkLst>
        </pc:picChg>
      </pc:sldChg>
      <pc:sldChg chg="modSp del">
        <pc:chgData name="Ghada ROSEMBLY" userId="S::ghada.rosembly@niji.fr::ac4a781e-1554-437c-921f-680af9986c83" providerId="AD" clId="Web-{075D1B5F-EEFB-B23D-8A4F-AA8CE334EE1C}" dt="2019-12-09T16:34:20.196" v="384"/>
        <pc:sldMkLst>
          <pc:docMk/>
          <pc:sldMk cId="1347500384" sldId="678"/>
        </pc:sldMkLst>
        <pc:spChg chg="mod">
          <ac:chgData name="Ghada ROSEMBLY" userId="S::ghada.rosembly@niji.fr::ac4a781e-1554-437c-921f-680af9986c83" providerId="AD" clId="Web-{075D1B5F-EEFB-B23D-8A4F-AA8CE334EE1C}" dt="2019-12-09T16:34:19.884" v="382" actId="20577"/>
          <ac:spMkLst>
            <pc:docMk/>
            <pc:sldMk cId="1347500384" sldId="678"/>
            <ac:spMk id="3" creationId="{3FA60AE6-4C05-44B8-BF19-CFB8030BF837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2:38.039" v="333" actId="20577"/>
          <ac:spMkLst>
            <pc:docMk/>
            <pc:sldMk cId="1347500384" sldId="678"/>
            <ac:spMk id="14" creationId="{1E355354-B9B2-4848-BB3A-0D6E18134C02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48:35.670" v="752"/>
        <pc:sldMkLst>
          <pc:docMk/>
          <pc:sldMk cId="239108447" sldId="679"/>
        </pc:sldMkLst>
        <pc:picChg chg="mod">
          <ac:chgData name="Ghada ROSEMBLY" userId="S::ghada.rosembly@niji.fr::ac4a781e-1554-437c-921f-680af9986c83" providerId="AD" clId="Web-{075D1B5F-EEFB-B23D-8A4F-AA8CE334EE1C}" dt="2019-12-09T16:48:35.670" v="752"/>
          <ac:picMkLst>
            <pc:docMk/>
            <pc:sldMk cId="239108447" sldId="679"/>
            <ac:picMk id="12" creationId="{0C1A37DE-F43A-4697-ABA2-2C2CBD6AE7EA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41.029" v="754"/>
        <pc:sldMkLst>
          <pc:docMk/>
          <pc:sldMk cId="142666418" sldId="681"/>
        </pc:sldMkLst>
        <pc:picChg chg="mod">
          <ac:chgData name="Ghada ROSEMBLY" userId="S::ghada.rosembly@niji.fr::ac4a781e-1554-437c-921f-680af9986c83" providerId="AD" clId="Web-{075D1B5F-EEFB-B23D-8A4F-AA8CE334EE1C}" dt="2019-12-09T16:48:41.029" v="754"/>
          <ac:picMkLst>
            <pc:docMk/>
            <pc:sldMk cId="142666418" sldId="681"/>
            <ac:picMk id="6" creationId="{A1DD2E04-4490-4221-80FF-D1F51235C068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46.154" v="755"/>
        <pc:sldMkLst>
          <pc:docMk/>
          <pc:sldMk cId="605699119" sldId="682"/>
        </pc:sldMkLst>
        <pc:picChg chg="mod">
          <ac:chgData name="Ghada ROSEMBLY" userId="S::ghada.rosembly@niji.fr::ac4a781e-1554-437c-921f-680af9986c83" providerId="AD" clId="Web-{075D1B5F-EEFB-B23D-8A4F-AA8CE334EE1C}" dt="2019-12-09T16:48:46.154" v="755"/>
          <ac:picMkLst>
            <pc:docMk/>
            <pc:sldMk cId="605699119" sldId="682"/>
            <ac:picMk id="12" creationId="{0C1A37DE-F43A-4697-ABA2-2C2CBD6AE7EA}"/>
          </ac:picMkLst>
        </pc:picChg>
      </pc:sldChg>
      <pc:sldChg chg="delSp modSp add replId">
        <pc:chgData name="Ghada ROSEMBLY" userId="S::ghada.rosembly@niji.fr::ac4a781e-1554-437c-921f-680af9986c83" providerId="AD" clId="Web-{075D1B5F-EEFB-B23D-8A4F-AA8CE334EE1C}" dt="2019-12-09T16:34:07.774" v="379" actId="1076"/>
        <pc:sldMkLst>
          <pc:docMk/>
          <pc:sldMk cId="695670567" sldId="686"/>
        </pc:sldMkLst>
        <pc:spChg chg="mod">
          <ac:chgData name="Ghada ROSEMBLY" userId="S::ghada.rosembly@niji.fr::ac4a781e-1554-437c-921f-680af9986c83" providerId="AD" clId="Web-{075D1B5F-EEFB-B23D-8A4F-AA8CE334EE1C}" dt="2019-12-09T16:32:45.086" v="344" actId="20577"/>
          <ac:spMkLst>
            <pc:docMk/>
            <pc:sldMk cId="695670567" sldId="686"/>
            <ac:spMk id="2" creationId="{2D71F138-125E-44FD-A357-2577792368F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52.836" v="373" actId="1076"/>
          <ac:spMkLst>
            <pc:docMk/>
            <pc:sldMk cId="695670567" sldId="686"/>
            <ac:spMk id="3" creationId="{0FF1890D-047B-4C4E-9FB7-F8C8DE7E79B2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54.837" v="374" actId="1076"/>
          <ac:spMkLst>
            <pc:docMk/>
            <pc:sldMk cId="695670567" sldId="686"/>
            <ac:spMk id="5" creationId="{E806DAD1-BA05-4C8F-ADE4-70CA1F8EFA17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4:07.774" v="379" actId="1076"/>
          <ac:spMkLst>
            <pc:docMk/>
            <pc:sldMk cId="695670567" sldId="686"/>
            <ac:spMk id="9" creationId="{87D7C67E-B75B-433B-B1CE-D9EEA3EE525D}"/>
          </ac:spMkLst>
        </pc:spChg>
        <pc:spChg chg="del">
          <ac:chgData name="Ghada ROSEMBLY" userId="S::ghada.rosembly@niji.fr::ac4a781e-1554-437c-921f-680af9986c83" providerId="AD" clId="Web-{075D1B5F-EEFB-B23D-8A4F-AA8CE334EE1C}" dt="2019-12-09T16:34:02.649" v="377"/>
          <ac:spMkLst>
            <pc:docMk/>
            <pc:sldMk cId="695670567" sldId="686"/>
            <ac:spMk id="11" creationId="{5790BB65-BCBD-4271-9780-0E7673958011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43.727" v="363" actId="20577"/>
          <ac:spMkLst>
            <pc:docMk/>
            <pc:sldMk cId="695670567" sldId="686"/>
            <ac:spMk id="13" creationId="{F51D8C77-ABCE-4025-BE2E-5CA2DC7913FA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4:05.618" v="378" actId="1076"/>
          <ac:spMkLst>
            <pc:docMk/>
            <pc:sldMk cId="695670567" sldId="686"/>
            <ac:spMk id="14" creationId="{FE476D94-CF92-462C-BA15-687E7F1B1FB4}"/>
          </ac:spMkLst>
        </pc:spChg>
        <pc:picChg chg="del">
          <ac:chgData name="Ghada ROSEMBLY" userId="S::ghada.rosembly@niji.fr::ac4a781e-1554-437c-921f-680af9986c83" providerId="AD" clId="Web-{075D1B5F-EEFB-B23D-8A4F-AA8CE334EE1C}" dt="2019-12-09T16:33:46.680" v="370"/>
          <ac:picMkLst>
            <pc:docMk/>
            <pc:sldMk cId="695670567" sldId="686"/>
            <ac:picMk id="4" creationId="{0FB47B07-9BF1-428B-AD4F-B5A13F6171AA}"/>
          </ac:picMkLst>
        </pc:picChg>
        <pc:picChg chg="del">
          <ac:chgData name="Ghada ROSEMBLY" userId="S::ghada.rosembly@niji.fr::ac4a781e-1554-437c-921f-680af9986c83" providerId="AD" clId="Web-{075D1B5F-EEFB-B23D-8A4F-AA8CE334EE1C}" dt="2019-12-09T16:33:57.743" v="375"/>
          <ac:picMkLst>
            <pc:docMk/>
            <pc:sldMk cId="695670567" sldId="686"/>
            <ac:picMk id="6" creationId="{DC0AAA10-2664-47DE-82A4-2B256EE1098A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4:00.649" v="376" actId="1076"/>
          <ac:picMkLst>
            <pc:docMk/>
            <pc:sldMk cId="695670567" sldId="686"/>
            <ac:picMk id="10" creationId="{128B9348-AE23-4188-9F90-87323195964B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3:48.555" v="371" actId="1076"/>
          <ac:picMkLst>
            <pc:docMk/>
            <pc:sldMk cId="695670567" sldId="686"/>
            <ac:picMk id="12" creationId="{6AB3C0B8-2AFE-4612-8449-3D53E2F019FA}"/>
          </ac:picMkLst>
        </pc:picChg>
      </pc:sldChg>
      <pc:sldChg chg="delSp modSp add replId">
        <pc:chgData name="Ghada ROSEMBLY" userId="S::ghada.rosembly@niji.fr::ac4a781e-1554-437c-921f-680af9986c83" providerId="AD" clId="Web-{075D1B5F-EEFB-B23D-8A4F-AA8CE334EE1C}" dt="2019-12-09T16:33:30.586" v="362" actId="1076"/>
        <pc:sldMkLst>
          <pc:docMk/>
          <pc:sldMk cId="3732989716" sldId="687"/>
        </pc:sldMkLst>
        <pc:spChg chg="mod">
          <ac:chgData name="Ghada ROSEMBLY" userId="S::ghada.rosembly@niji.fr::ac4a781e-1554-437c-921f-680af9986c83" providerId="AD" clId="Web-{075D1B5F-EEFB-B23D-8A4F-AA8CE334EE1C}" dt="2019-12-09T16:33:30.586" v="362" actId="1076"/>
          <ac:spMkLst>
            <pc:docMk/>
            <pc:sldMk cId="3732989716" sldId="687"/>
            <ac:spMk id="3" creationId="{0FF1890D-047B-4C4E-9FB7-F8C8DE7E79B2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28.180" v="361" actId="1076"/>
          <ac:spMkLst>
            <pc:docMk/>
            <pc:sldMk cId="3732989716" sldId="687"/>
            <ac:spMk id="5" creationId="{E806DAD1-BA05-4C8F-ADE4-70CA1F8EFA17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18.164" v="357" actId="1076"/>
          <ac:spMkLst>
            <pc:docMk/>
            <pc:sldMk cId="3732989716" sldId="687"/>
            <ac:spMk id="9" creationId="{87D7C67E-B75B-433B-B1CE-D9EEA3EE525D}"/>
          </ac:spMkLst>
        </pc:spChg>
        <pc:spChg chg="del">
          <ac:chgData name="Ghada ROSEMBLY" userId="S::ghada.rosembly@niji.fr::ac4a781e-1554-437c-921f-680af9986c83" providerId="AD" clId="Web-{075D1B5F-EEFB-B23D-8A4F-AA8CE334EE1C}" dt="2019-12-09T16:33:08.383" v="351"/>
          <ac:spMkLst>
            <pc:docMk/>
            <pc:sldMk cId="3732989716" sldId="687"/>
            <ac:spMk id="11" creationId="{5790BB65-BCBD-4271-9780-0E7673958011}"/>
          </ac:spMkLst>
        </pc:spChg>
        <pc:spChg chg="del">
          <ac:chgData name="Ghada ROSEMBLY" userId="S::ghada.rosembly@niji.fr::ac4a781e-1554-437c-921f-680af9986c83" providerId="AD" clId="Web-{075D1B5F-EEFB-B23D-8A4F-AA8CE334EE1C}" dt="2019-12-09T16:33:03.071" v="349"/>
          <ac:spMkLst>
            <pc:docMk/>
            <pc:sldMk cId="3732989716" sldId="687"/>
            <ac:spMk id="13" creationId="{F51D8C77-ABCE-4025-BE2E-5CA2DC7913FA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24.602" v="359" actId="1076"/>
          <ac:spMkLst>
            <pc:docMk/>
            <pc:sldMk cId="3732989716" sldId="687"/>
            <ac:spMk id="14" creationId="{FE476D94-CF92-462C-BA15-687E7F1B1FB4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3:26.352" v="360" actId="1076"/>
          <ac:picMkLst>
            <pc:docMk/>
            <pc:sldMk cId="3732989716" sldId="687"/>
            <ac:picMk id="4" creationId="{0FB47B07-9BF1-428B-AD4F-B5A13F6171AA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3:16.383" v="356" actId="1076"/>
          <ac:picMkLst>
            <pc:docMk/>
            <pc:sldMk cId="3732989716" sldId="687"/>
            <ac:picMk id="6" creationId="{DC0AAA10-2664-47DE-82A4-2B256EE1098A}"/>
          </ac:picMkLst>
        </pc:picChg>
        <pc:picChg chg="del">
          <ac:chgData name="Ghada ROSEMBLY" userId="S::ghada.rosembly@niji.fr::ac4a781e-1554-437c-921f-680af9986c83" providerId="AD" clId="Web-{075D1B5F-EEFB-B23D-8A4F-AA8CE334EE1C}" dt="2019-12-09T16:33:08.383" v="352"/>
          <ac:picMkLst>
            <pc:docMk/>
            <pc:sldMk cId="3732989716" sldId="687"/>
            <ac:picMk id="10" creationId="{128B9348-AE23-4188-9F90-87323195964B}"/>
          </ac:picMkLst>
        </pc:picChg>
        <pc:picChg chg="del">
          <ac:chgData name="Ghada ROSEMBLY" userId="S::ghada.rosembly@niji.fr::ac4a781e-1554-437c-921f-680af9986c83" providerId="AD" clId="Web-{075D1B5F-EEFB-B23D-8A4F-AA8CE334EE1C}" dt="2019-12-09T16:33:03.071" v="350"/>
          <ac:picMkLst>
            <pc:docMk/>
            <pc:sldMk cId="3732989716" sldId="687"/>
            <ac:picMk id="12" creationId="{6AB3C0B8-2AFE-4612-8449-3D53E2F019FA}"/>
          </ac:picMkLst>
        </pc:picChg>
      </pc:sldChg>
      <pc:sldChg chg="addSp delSp modSp add replId">
        <pc:chgData name="Ghada ROSEMBLY" userId="S::ghada.rosembly@niji.fr::ac4a781e-1554-437c-921f-680af9986c83" providerId="AD" clId="Web-{075D1B5F-EEFB-B23D-8A4F-AA8CE334EE1C}" dt="2019-12-09T16:57:50.595" v="937"/>
        <pc:sldMkLst>
          <pc:docMk/>
          <pc:sldMk cId="1031293883" sldId="688"/>
        </pc:sldMkLst>
        <pc:spChg chg="mod">
          <ac:chgData name="Ghada ROSEMBLY" userId="S::ghada.rosembly@niji.fr::ac4a781e-1554-437c-921f-680af9986c83" providerId="AD" clId="Web-{075D1B5F-EEFB-B23D-8A4F-AA8CE334EE1C}" dt="2019-12-09T16:56:07.719" v="923" actId="20577"/>
          <ac:spMkLst>
            <pc:docMk/>
            <pc:sldMk cId="1031293883" sldId="688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56:32.110" v="934" actId="20577"/>
          <ac:spMkLst>
            <pc:docMk/>
            <pc:sldMk cId="1031293883" sldId="688"/>
            <ac:spMk id="3" creationId="{00000000-0000-0000-0000-000000000000}"/>
          </ac:spMkLst>
        </pc:spChg>
        <pc:picChg chg="add mod">
          <ac:chgData name="Ghada ROSEMBLY" userId="S::ghada.rosembly@niji.fr::ac4a781e-1554-437c-921f-680af9986c83" providerId="AD" clId="Web-{075D1B5F-EEFB-B23D-8A4F-AA8CE334EE1C}" dt="2019-12-09T16:56:16.204" v="928" actId="1076"/>
          <ac:picMkLst>
            <pc:docMk/>
            <pc:sldMk cId="1031293883" sldId="688"/>
            <ac:picMk id="8" creationId="{2C85B7ED-1242-4B23-97E4-8C8ABB76631C}"/>
          </ac:picMkLst>
        </pc:picChg>
        <pc:picChg chg="add mod">
          <ac:chgData name="Ghada ROSEMBLY" userId="S::ghada.rosembly@niji.fr::ac4a781e-1554-437c-921f-680af9986c83" providerId="AD" clId="Web-{075D1B5F-EEFB-B23D-8A4F-AA8CE334EE1C}" dt="2019-12-09T16:56:18.079" v="929" actId="1076"/>
          <ac:picMkLst>
            <pc:docMk/>
            <pc:sldMk cId="1031293883" sldId="688"/>
            <ac:picMk id="10" creationId="{8B9609B2-9BD3-41EA-80FF-BA6797B00FA1}"/>
          </ac:picMkLst>
        </pc:picChg>
        <pc:picChg chg="add del mod">
          <ac:chgData name="Ghada ROSEMBLY" userId="S::ghada.rosembly@niji.fr::ac4a781e-1554-437c-921f-680af9986c83" providerId="AD" clId="Web-{075D1B5F-EEFB-B23D-8A4F-AA8CE334EE1C}" dt="2019-12-09T16:57:50.595" v="937"/>
          <ac:picMkLst>
            <pc:docMk/>
            <pc:sldMk cId="1031293883" sldId="688"/>
            <ac:picMk id="12" creationId="{22702289-9B04-49AB-B21F-E9750E0286D0}"/>
          </ac:picMkLst>
        </pc:picChg>
        <pc:picChg chg="del">
          <ac:chgData name="Ghada ROSEMBLY" userId="S::ghada.rosembly@niji.fr::ac4a781e-1554-437c-921f-680af9986c83" providerId="AD" clId="Web-{075D1B5F-EEFB-B23D-8A4F-AA8CE334EE1C}" dt="2019-12-09T16:53:25.656" v="877"/>
          <ac:picMkLst>
            <pc:docMk/>
            <pc:sldMk cId="1031293883" sldId="688"/>
            <ac:picMk id="8194" creationId="{00000000-0000-0000-0000-000000000000}"/>
          </ac:picMkLst>
        </pc:picChg>
      </pc:sldChg>
      <pc:sldChg chg="delSp modSp add replId">
        <pc:chgData name="Ghada ROSEMBLY" userId="S::ghada.rosembly@niji.fr::ac4a781e-1554-437c-921f-680af9986c83" providerId="AD" clId="Web-{075D1B5F-EEFB-B23D-8A4F-AA8CE334EE1C}" dt="2019-12-09T16:58:17.189" v="983"/>
        <pc:sldMkLst>
          <pc:docMk/>
          <pc:sldMk cId="3052011506" sldId="689"/>
        </pc:sldMkLst>
        <pc:spChg chg="mod">
          <ac:chgData name="Ghada ROSEMBLY" userId="S::ghada.rosembly@niji.fr::ac4a781e-1554-437c-921f-680af9986c83" providerId="AD" clId="Web-{075D1B5F-EEFB-B23D-8A4F-AA8CE334EE1C}" dt="2019-12-09T16:58:09.126" v="977" actId="20577"/>
          <ac:spMkLst>
            <pc:docMk/>
            <pc:sldMk cId="3052011506" sldId="689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57:55.033" v="942" actId="20577"/>
          <ac:spMkLst>
            <pc:docMk/>
            <pc:sldMk cId="3052011506" sldId="689"/>
            <ac:spMk id="3" creationId="{00000000-0000-0000-0000-000000000000}"/>
          </ac:spMkLst>
        </pc:spChg>
        <pc:picChg chg="del">
          <ac:chgData name="Ghada ROSEMBLY" userId="S::ghada.rosembly@niji.fr::ac4a781e-1554-437c-921f-680af9986c83" providerId="AD" clId="Web-{075D1B5F-EEFB-B23D-8A4F-AA8CE334EE1C}" dt="2019-12-09T16:58:10.564" v="979"/>
          <ac:picMkLst>
            <pc:docMk/>
            <pc:sldMk cId="3052011506" sldId="689"/>
            <ac:picMk id="8" creationId="{2C85B7ED-1242-4B23-97E4-8C8ABB76631C}"/>
          </ac:picMkLst>
        </pc:picChg>
        <pc:picChg chg="del">
          <ac:chgData name="Ghada ROSEMBLY" userId="S::ghada.rosembly@niji.fr::ac4a781e-1554-437c-921f-680af9986c83" providerId="AD" clId="Web-{075D1B5F-EEFB-B23D-8A4F-AA8CE334EE1C}" dt="2019-12-09T16:58:09.767" v="978"/>
          <ac:picMkLst>
            <pc:docMk/>
            <pc:sldMk cId="3052011506" sldId="689"/>
            <ac:picMk id="10" creationId="{8B9609B2-9BD3-41EA-80FF-BA6797B00FA1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58:17.189" v="983"/>
          <ac:picMkLst>
            <pc:docMk/>
            <pc:sldMk cId="3052011506" sldId="689"/>
            <ac:picMk id="12" creationId="{22702289-9B04-49AB-B21F-E9750E0286D0}"/>
          </ac:picMkLst>
        </pc:picChg>
      </pc:sldChg>
    </pc:docChg>
  </pc:docChgLst>
  <pc:docChgLst>
    <pc:chgData name="Ghada ROSEMBLY" userId="S::ghada.rosembly@niji.fr::ac4a781e-1554-437c-921f-680af9986c83" providerId="AD" clId="Web-{A91F4BB5-F40C-4268-B78A-912B74467090}"/>
    <pc:docChg chg="addSld delSld modSld modSection">
      <pc:chgData name="Ghada ROSEMBLY" userId="S::ghada.rosembly@niji.fr::ac4a781e-1554-437c-921f-680af9986c83" providerId="AD" clId="Web-{A91F4BB5-F40C-4268-B78A-912B74467090}" dt="2019-12-08T21:18:24.028" v="791" actId="1076"/>
      <pc:docMkLst>
        <pc:docMk/>
      </pc:docMkLst>
      <pc:sldChg chg="delSp modSp">
        <pc:chgData name="Ghada ROSEMBLY" userId="S::ghada.rosembly@niji.fr::ac4a781e-1554-437c-921f-680af9986c83" providerId="AD" clId="Web-{A91F4BB5-F40C-4268-B78A-912B74467090}" dt="2019-12-08T21:01:44.088" v="184"/>
        <pc:sldMkLst>
          <pc:docMk/>
          <pc:sldMk cId="2612105337" sldId="334"/>
        </pc:sldMkLst>
        <pc:spChg chg="mod">
          <ac:chgData name="Ghada ROSEMBLY" userId="S::ghada.rosembly@niji.fr::ac4a781e-1554-437c-921f-680af9986c83" providerId="AD" clId="Web-{A91F4BB5-F40C-4268-B78A-912B74467090}" dt="2019-12-08T21:00:02.164" v="144" actId="20577"/>
          <ac:spMkLst>
            <pc:docMk/>
            <pc:sldMk cId="2612105337" sldId="334"/>
            <ac:spMk id="3" creationId="{00000000-0000-0000-0000-000000000000}"/>
          </ac:spMkLst>
        </pc:spChg>
        <pc:spChg chg="del mod">
          <ac:chgData name="Ghada ROSEMBLY" userId="S::ghada.rosembly@niji.fr::ac4a781e-1554-437c-921f-680af9986c83" providerId="AD" clId="Web-{A91F4BB5-F40C-4268-B78A-912B74467090}" dt="2019-12-08T21:01:44.088" v="184"/>
          <ac:spMkLst>
            <pc:docMk/>
            <pc:sldMk cId="2612105337" sldId="334"/>
            <ac:spMk id="5" creationId="{FC2306EF-BCD6-43DF-BABA-07A3EC11C0B7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0:58:32.741" v="112" actId="1076"/>
        <pc:sldMkLst>
          <pc:docMk/>
          <pc:sldMk cId="489799411" sldId="335"/>
        </pc:sldMkLst>
        <pc:spChg chg="mod">
          <ac:chgData name="Ghada ROSEMBLY" userId="S::ghada.rosembly@niji.fr::ac4a781e-1554-437c-921f-680af9986c83" providerId="AD" clId="Web-{A91F4BB5-F40C-4268-B78A-912B74467090}" dt="2019-12-08T20:58:31.116" v="111" actId="1076"/>
          <ac:spMkLst>
            <pc:docMk/>
            <pc:sldMk cId="489799411" sldId="335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A91F4BB5-F40C-4268-B78A-912B74467090}" dt="2019-12-08T20:58:32.741" v="112" actId="1076"/>
          <ac:picMkLst>
            <pc:docMk/>
            <pc:sldMk cId="489799411" sldId="335"/>
            <ac:picMk id="73731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A91F4BB5-F40C-4268-B78A-912B74467090}" dt="2019-12-08T21:01:32.166" v="182" actId="20577"/>
        <pc:sldMkLst>
          <pc:docMk/>
          <pc:sldMk cId="2517487860" sldId="336"/>
        </pc:sldMkLst>
        <pc:spChg chg="mod">
          <ac:chgData name="Ghada ROSEMBLY" userId="S::ghada.rosembly@niji.fr::ac4a781e-1554-437c-921f-680af9986c83" providerId="AD" clId="Web-{A91F4BB5-F40C-4268-B78A-912B74467090}" dt="2019-12-08T21:01:04.447" v="169" actId="20577"/>
          <ac:spMkLst>
            <pc:docMk/>
            <pc:sldMk cId="2517487860" sldId="336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A91F4BB5-F40C-4268-B78A-912B74467090}" dt="2019-12-08T21:01:32.166" v="182" actId="20577"/>
          <ac:spMkLst>
            <pc:docMk/>
            <pc:sldMk cId="2517487860" sldId="336"/>
            <ac:spMk id="4" creationId="{00000000-0000-0000-0000-000000000000}"/>
          </ac:spMkLst>
        </pc:spChg>
        <pc:spChg chg="add mod">
          <ac:chgData name="Ghada ROSEMBLY" userId="S::ghada.rosembly@niji.fr::ac4a781e-1554-437c-921f-680af9986c83" providerId="AD" clId="Web-{A91F4BB5-F40C-4268-B78A-912B74467090}" dt="2019-12-08T20:59:12.148" v="122" actId="1076"/>
          <ac:spMkLst>
            <pc:docMk/>
            <pc:sldMk cId="2517487860" sldId="336"/>
            <ac:spMk id="6" creationId="{BEEB2C9E-C120-4B88-A461-E8DB5CDAC2A1}"/>
          </ac:spMkLst>
        </pc:spChg>
        <pc:spChg chg="mod">
          <ac:chgData name="Ghada ROSEMBLY" userId="S::ghada.rosembly@niji.fr::ac4a781e-1554-437c-921f-680af9986c83" providerId="AD" clId="Web-{A91F4BB5-F40C-4268-B78A-912B74467090}" dt="2019-12-08T21:01:06.994" v="172" actId="20577"/>
          <ac:spMkLst>
            <pc:docMk/>
            <pc:sldMk cId="2517487860" sldId="336"/>
            <ac:spMk id="7" creationId="{F45AE68B-8A8D-4EC8-8BC7-27CFA7BA54FE}"/>
          </ac:spMkLst>
        </pc:spChg>
        <pc:spChg chg="add mod">
          <ac:chgData name="Ghada ROSEMBLY" userId="S::ghada.rosembly@niji.fr::ac4a781e-1554-437c-921f-680af9986c83" providerId="AD" clId="Web-{A91F4BB5-F40C-4268-B78A-912B74467090}" dt="2019-12-08T21:00:52.634" v="161" actId="1076"/>
          <ac:spMkLst>
            <pc:docMk/>
            <pc:sldMk cId="2517487860" sldId="336"/>
            <ac:spMk id="8" creationId="{704C3152-5733-4CEA-9FD0-32F28B8D9120}"/>
          </ac:spMkLst>
        </pc:spChg>
        <pc:picChg chg="mod">
          <ac:chgData name="Ghada ROSEMBLY" userId="S::ghada.rosembly@niji.fr::ac4a781e-1554-437c-921f-680af9986c83" providerId="AD" clId="Web-{A91F4BB5-F40C-4268-B78A-912B74467090}" dt="2019-12-08T20:59:00.492" v="119" actId="1076"/>
          <ac:picMkLst>
            <pc:docMk/>
            <pc:sldMk cId="2517487860" sldId="336"/>
            <ac:picMk id="2" creationId="{00000000-0000-0000-0000-000000000000}"/>
          </ac:picMkLst>
        </pc:picChg>
        <pc:picChg chg="mod">
          <ac:chgData name="Ghada ROSEMBLY" userId="S::ghada.rosembly@niji.fr::ac4a781e-1554-437c-921f-680af9986c83" providerId="AD" clId="Web-{A91F4BB5-F40C-4268-B78A-912B74467090}" dt="2019-12-08T21:00:54.556" v="162" actId="1076"/>
          <ac:picMkLst>
            <pc:docMk/>
            <pc:sldMk cId="2517487860" sldId="336"/>
            <ac:picMk id="9" creationId="{F6CF8727-C723-4F12-ACE5-D05F4EA7ED7A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0:59:30.008" v="130" actId="20577"/>
        <pc:sldMkLst>
          <pc:docMk/>
          <pc:sldMk cId="852250631" sldId="338"/>
        </pc:sldMkLst>
        <pc:spChg chg="mod">
          <ac:chgData name="Ghada ROSEMBLY" userId="S::ghada.rosembly@niji.fr::ac4a781e-1554-437c-921f-680af9986c83" providerId="AD" clId="Web-{A91F4BB5-F40C-4268-B78A-912B74467090}" dt="2019-12-08T20:59:30.008" v="130" actId="20577"/>
          <ac:spMkLst>
            <pc:docMk/>
            <pc:sldMk cId="852250631" sldId="338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0:12.555" v="151" actId="1076"/>
        <pc:sldMkLst>
          <pc:docMk/>
          <pc:sldMk cId="620120999" sldId="340"/>
        </pc:sldMkLst>
        <pc:spChg chg="mod">
          <ac:chgData name="Ghada ROSEMBLY" userId="S::ghada.rosembly@niji.fr::ac4a781e-1554-437c-921f-680af9986c83" providerId="AD" clId="Web-{A91F4BB5-F40C-4268-B78A-912B74467090}" dt="2019-12-08T21:00:07.336" v="148" actId="20577"/>
          <ac:spMkLst>
            <pc:docMk/>
            <pc:sldMk cId="620120999" sldId="340"/>
            <ac:spMk id="4" creationId="{00000000-0000-0000-0000-000000000000}"/>
          </ac:spMkLst>
        </pc:spChg>
        <pc:picChg chg="mod">
          <ac:chgData name="Ghada ROSEMBLY" userId="S::ghada.rosembly@niji.fr::ac4a781e-1554-437c-921f-680af9986c83" providerId="AD" clId="Web-{A91F4BB5-F40C-4268-B78A-912B74467090}" dt="2019-12-08T21:00:12.555" v="151" actId="1076"/>
          <ac:picMkLst>
            <pc:docMk/>
            <pc:sldMk cId="620120999" sldId="340"/>
            <ac:picMk id="7782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1:00:25.665" v="156" actId="1076"/>
        <pc:sldMkLst>
          <pc:docMk/>
          <pc:sldMk cId="1318256452" sldId="341"/>
        </pc:sldMkLst>
        <pc:spChg chg="mod">
          <ac:chgData name="Ghada ROSEMBLY" userId="S::ghada.rosembly@niji.fr::ac4a781e-1554-437c-921f-680af9986c83" providerId="AD" clId="Web-{A91F4BB5-F40C-4268-B78A-912B74467090}" dt="2019-12-08T21:00:22.727" v="154" actId="20577"/>
          <ac:spMkLst>
            <pc:docMk/>
            <pc:sldMk cId="1318256452" sldId="341"/>
            <ac:spMk id="2" creationId="{00000000-0000-0000-0000-000000000000}"/>
          </ac:spMkLst>
        </pc:spChg>
        <pc:picChg chg="mod">
          <ac:chgData name="Ghada ROSEMBLY" userId="S::ghada.rosembly@niji.fr::ac4a781e-1554-437c-921f-680af9986c83" providerId="AD" clId="Web-{A91F4BB5-F40C-4268-B78A-912B74467090}" dt="2019-12-08T21:00:25.665" v="156" actId="1076"/>
          <ac:picMkLst>
            <pc:docMk/>
            <pc:sldMk cId="1318256452" sldId="341"/>
            <ac:picMk id="7" creationId="{21D20FE8-98DA-4D41-82CE-BC8F1A71BCAB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0:49:11.575" v="17" actId="20577"/>
        <pc:sldMkLst>
          <pc:docMk/>
          <pc:sldMk cId="1812645778" sldId="520"/>
        </pc:sldMkLst>
        <pc:spChg chg="mod">
          <ac:chgData name="Ghada ROSEMBLY" userId="S::ghada.rosembly@niji.fr::ac4a781e-1554-437c-921f-680af9986c83" providerId="AD" clId="Web-{A91F4BB5-F40C-4268-B78A-912B74467090}" dt="2019-12-08T20:49:11.575" v="17" actId="20577"/>
          <ac:spMkLst>
            <pc:docMk/>
            <pc:sldMk cId="1812645778" sldId="520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0:54:57.909" v="51" actId="1076"/>
        <pc:sldMkLst>
          <pc:docMk/>
          <pc:sldMk cId="2917416241" sldId="529"/>
        </pc:sldMkLst>
        <pc:spChg chg="mod">
          <ac:chgData name="Ghada ROSEMBLY" userId="S::ghada.rosembly@niji.fr::ac4a781e-1554-437c-921f-680af9986c83" providerId="AD" clId="Web-{A91F4BB5-F40C-4268-B78A-912B74467090}" dt="2019-12-08T20:54:57.909" v="51" actId="1076"/>
          <ac:spMkLst>
            <pc:docMk/>
            <pc:sldMk cId="2917416241" sldId="529"/>
            <ac:spMk id="4" creationId="{2ECE76B8-779E-49D5-926A-3BB7948D23C5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1:55.698" v="185" actId="1076"/>
        <pc:sldMkLst>
          <pc:docMk/>
          <pc:sldMk cId="1148755240" sldId="535"/>
        </pc:sldMkLst>
        <pc:spChg chg="mod">
          <ac:chgData name="Ghada ROSEMBLY" userId="S::ghada.rosembly@niji.fr::ac4a781e-1554-437c-921f-680af9986c83" providerId="AD" clId="Web-{A91F4BB5-F40C-4268-B78A-912B74467090}" dt="2019-12-08T21:01:55.698" v="185" actId="1076"/>
          <ac:spMkLst>
            <pc:docMk/>
            <pc:sldMk cId="1148755240" sldId="535"/>
            <ac:spMk id="2" creationId="{2E30CAB0-6B13-4301-99BC-254A882C7ACB}"/>
          </ac:spMkLst>
        </pc:spChg>
      </pc:sldChg>
      <pc:sldChg chg="addSp delSp modSp">
        <pc:chgData name="Ghada ROSEMBLY" userId="S::ghada.rosembly@niji.fr::ac4a781e-1554-437c-921f-680af9986c83" providerId="AD" clId="Web-{A91F4BB5-F40C-4268-B78A-912B74467090}" dt="2019-12-08T21:04:05.044" v="223" actId="20577"/>
        <pc:sldMkLst>
          <pc:docMk/>
          <pc:sldMk cId="2783018449" sldId="538"/>
        </pc:sldMkLst>
        <pc:spChg chg="add del">
          <ac:chgData name="Ghada ROSEMBLY" userId="S::ghada.rosembly@niji.fr::ac4a781e-1554-437c-921f-680af9986c83" providerId="AD" clId="Web-{A91F4BB5-F40C-4268-B78A-912B74467090}" dt="2019-12-08T21:02:36.730" v="187"/>
          <ac:spMkLst>
            <pc:docMk/>
            <pc:sldMk cId="2783018449" sldId="538"/>
            <ac:spMk id="4" creationId="{5771D48A-278A-4420-8E88-4C0F5671A131}"/>
          </ac:spMkLst>
        </pc:spChg>
        <pc:spChg chg="add mod">
          <ac:chgData name="Ghada ROSEMBLY" userId="S::ghada.rosembly@niji.fr::ac4a781e-1554-437c-921f-680af9986c83" providerId="AD" clId="Web-{A91F4BB5-F40C-4268-B78A-912B74467090}" dt="2019-12-08T21:04:05.044" v="223" actId="20577"/>
          <ac:spMkLst>
            <pc:docMk/>
            <pc:sldMk cId="2783018449" sldId="538"/>
            <ac:spMk id="5" creationId="{AF8A0CBC-1BD4-45E0-A9C2-122CE45225D9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4:38.044" v="232" actId="1076"/>
        <pc:sldMkLst>
          <pc:docMk/>
          <pc:sldMk cId="1566749530" sldId="541"/>
        </pc:sldMkLst>
        <pc:spChg chg="mod">
          <ac:chgData name="Ghada ROSEMBLY" userId="S::ghada.rosembly@niji.fr::ac4a781e-1554-437c-921f-680af9986c83" providerId="AD" clId="Web-{A91F4BB5-F40C-4268-B78A-912B74467090}" dt="2019-12-08T21:04:38.044" v="232" actId="1076"/>
          <ac:spMkLst>
            <pc:docMk/>
            <pc:sldMk cId="1566749530" sldId="541"/>
            <ac:spMk id="4" creationId="{F1668412-4E4F-481F-B6D9-3243322949DF}"/>
          </ac:spMkLst>
        </pc:spChg>
      </pc:sldChg>
      <pc:sldChg chg="delSp modSp">
        <pc:chgData name="Ghada ROSEMBLY" userId="S::ghada.rosembly@niji.fr::ac4a781e-1554-437c-921f-680af9986c83" providerId="AD" clId="Web-{A91F4BB5-F40C-4268-B78A-912B74467090}" dt="2019-12-08T21:05:46.842" v="254" actId="20577"/>
        <pc:sldMkLst>
          <pc:docMk/>
          <pc:sldMk cId="3031745272" sldId="544"/>
        </pc:sldMkLst>
        <pc:spChg chg="del mod">
          <ac:chgData name="Ghada ROSEMBLY" userId="S::ghada.rosembly@niji.fr::ac4a781e-1554-437c-921f-680af9986c83" providerId="AD" clId="Web-{A91F4BB5-F40C-4268-B78A-912B74467090}" dt="2019-12-08T21:05:30.623" v="234"/>
          <ac:spMkLst>
            <pc:docMk/>
            <pc:sldMk cId="3031745272" sldId="544"/>
            <ac:spMk id="4" creationId="{130CD3FA-7FAE-4E58-853F-FF5486393E44}"/>
          </ac:spMkLst>
        </pc:spChg>
        <pc:spChg chg="mod">
          <ac:chgData name="Ghada ROSEMBLY" userId="S::ghada.rosembly@niji.fr::ac4a781e-1554-437c-921f-680af9986c83" providerId="AD" clId="Web-{A91F4BB5-F40C-4268-B78A-912B74467090}" dt="2019-12-08T21:05:46.842" v="254" actId="20577"/>
          <ac:spMkLst>
            <pc:docMk/>
            <pc:sldMk cId="3031745272" sldId="544"/>
            <ac:spMk id="6" creationId="{7AB853EC-3319-4BC3-8210-E3964A24935B}"/>
          </ac:spMkLst>
        </pc:spChg>
      </pc:sldChg>
      <pc:sldChg chg="del">
        <pc:chgData name="Ghada ROSEMBLY" userId="S::ghada.rosembly@niji.fr::ac4a781e-1554-437c-921f-680af9986c83" providerId="AD" clId="Web-{A91F4BB5-F40C-4268-B78A-912B74467090}" dt="2019-12-08T21:06:00.358" v="255"/>
        <pc:sldMkLst>
          <pc:docMk/>
          <pc:sldMk cId="127021286" sldId="545"/>
        </pc:sldMkLst>
      </pc:sldChg>
      <pc:sldChg chg="modSp">
        <pc:chgData name="Ghada ROSEMBLY" userId="S::ghada.rosembly@niji.fr::ac4a781e-1554-437c-921f-680af9986c83" providerId="AD" clId="Web-{A91F4BB5-F40C-4268-B78A-912B74467090}" dt="2019-12-08T20:48:10.042" v="0" actId="20577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A91F4BB5-F40C-4268-B78A-912B74467090}" dt="2019-12-08T20:48:10.042" v="0" actId="20577"/>
          <ac:spMkLst>
            <pc:docMk/>
            <pc:sldMk cId="1247725427" sldId="552"/>
            <ac:spMk id="4" creationId="{0A6AF427-9538-4C88-A7A3-9A8D68B28EA8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14:37.477" v="677" actId="20577"/>
        <pc:sldMkLst>
          <pc:docMk/>
          <pc:sldMk cId="2214717501" sldId="569"/>
        </pc:sldMkLst>
        <pc:spChg chg="mod">
          <ac:chgData name="Ghada ROSEMBLY" userId="S::ghada.rosembly@niji.fr::ac4a781e-1554-437c-921f-680af9986c83" providerId="AD" clId="Web-{A91F4BB5-F40C-4268-B78A-912B74467090}" dt="2019-12-08T21:14:37.477" v="677" actId="20577"/>
          <ac:spMkLst>
            <pc:docMk/>
            <pc:sldMk cId="2214717501" sldId="569"/>
            <ac:spMk id="14" creationId="{C11C036C-1B6B-4167-9B74-1443DF99E889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0:55:13.097" v="54" actId="1076"/>
        <pc:sldMkLst>
          <pc:docMk/>
          <pc:sldMk cId="2050812499" sldId="577"/>
        </pc:sldMkLst>
        <pc:spChg chg="mod">
          <ac:chgData name="Ghada ROSEMBLY" userId="S::ghada.rosembly@niji.fr::ac4a781e-1554-437c-921f-680af9986c83" providerId="AD" clId="Web-{A91F4BB5-F40C-4268-B78A-912B74467090}" dt="2019-12-08T20:55:13.097" v="54" actId="1076"/>
          <ac:spMkLst>
            <pc:docMk/>
            <pc:sldMk cId="2050812499" sldId="577"/>
            <ac:spMk id="12" creationId="{6D034F83-076C-424A-B84C-4846EF0876D0}"/>
          </ac:spMkLst>
        </pc:spChg>
        <pc:picChg chg="mod">
          <ac:chgData name="Ghada ROSEMBLY" userId="S::ghada.rosembly@niji.fr::ac4a781e-1554-437c-921f-680af9986c83" providerId="AD" clId="Web-{A91F4BB5-F40C-4268-B78A-912B74467090}" dt="2019-12-08T20:55:10.878" v="53" actId="1076"/>
          <ac:picMkLst>
            <pc:docMk/>
            <pc:sldMk cId="2050812499" sldId="577"/>
            <ac:picMk id="10" creationId="{45557BEC-B47B-4DD6-80CC-018476227A72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0:55:34.066" v="58" actId="1076"/>
        <pc:sldMkLst>
          <pc:docMk/>
          <pc:sldMk cId="4062931870" sldId="578"/>
        </pc:sldMkLst>
        <pc:spChg chg="mod">
          <ac:chgData name="Ghada ROSEMBLY" userId="S::ghada.rosembly@niji.fr::ac4a781e-1554-437c-921f-680af9986c83" providerId="AD" clId="Web-{A91F4BB5-F40C-4268-B78A-912B74467090}" dt="2019-12-08T20:55:27.347" v="56" actId="1076"/>
          <ac:spMkLst>
            <pc:docMk/>
            <pc:sldMk cId="4062931870" sldId="578"/>
            <ac:spMk id="4" creationId="{2ECE76B8-779E-49D5-926A-3BB7948D23C5}"/>
          </ac:spMkLst>
        </pc:spChg>
        <pc:spChg chg="mod">
          <ac:chgData name="Ghada ROSEMBLY" userId="S::ghada.rosembly@niji.fr::ac4a781e-1554-437c-921f-680af9986c83" providerId="AD" clId="Web-{A91F4BB5-F40C-4268-B78A-912B74467090}" dt="2019-12-08T20:55:31.035" v="57" actId="1076"/>
          <ac:spMkLst>
            <pc:docMk/>
            <pc:sldMk cId="4062931870" sldId="578"/>
            <ac:spMk id="6" creationId="{AD69A017-1357-4F37-BC41-69FCDE805A79}"/>
          </ac:spMkLst>
        </pc:spChg>
        <pc:spChg chg="mod">
          <ac:chgData name="Ghada ROSEMBLY" userId="S::ghada.rosembly@niji.fr::ac4a781e-1554-437c-921f-680af9986c83" providerId="AD" clId="Web-{A91F4BB5-F40C-4268-B78A-912B74467090}" dt="2019-12-08T20:55:34.066" v="58" actId="1076"/>
          <ac:spMkLst>
            <pc:docMk/>
            <pc:sldMk cId="4062931870" sldId="578"/>
            <ac:spMk id="12" creationId="{6D034F83-076C-424A-B84C-4846EF0876D0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0:50:59.499" v="19" actId="20577"/>
        <pc:sldMkLst>
          <pc:docMk/>
          <pc:sldMk cId="3906056780" sldId="586"/>
        </pc:sldMkLst>
        <pc:spChg chg="mod">
          <ac:chgData name="Ghada ROSEMBLY" userId="S::ghada.rosembly@niji.fr::ac4a781e-1554-437c-921f-680af9986c83" providerId="AD" clId="Web-{A91F4BB5-F40C-4268-B78A-912B74467090}" dt="2019-12-08T20:50:59.499" v="19" actId="20577"/>
          <ac:spMkLst>
            <pc:docMk/>
            <pc:sldMk cId="3906056780" sldId="586"/>
            <ac:spMk id="7" creationId="{6E47880B-C7C5-4052-90A2-1D21FFD0474C}"/>
          </ac:spMkLst>
        </pc:spChg>
      </pc:sldChg>
      <pc:sldChg chg="addSp modSp">
        <pc:chgData name="Ghada ROSEMBLY" userId="S::ghada.rosembly@niji.fr::ac4a781e-1554-437c-921f-680af9986c83" providerId="AD" clId="Web-{A91F4BB5-F40C-4268-B78A-912B74467090}" dt="2019-12-08T20:54:14.268" v="43" actId="1076"/>
        <pc:sldMkLst>
          <pc:docMk/>
          <pc:sldMk cId="3695747669" sldId="591"/>
        </pc:sldMkLst>
        <pc:spChg chg="add mod">
          <ac:chgData name="Ghada ROSEMBLY" userId="S::ghada.rosembly@niji.fr::ac4a781e-1554-437c-921f-680af9986c83" providerId="AD" clId="Web-{A91F4BB5-F40C-4268-B78A-912B74467090}" dt="2019-12-08T20:54:14.268" v="43" actId="1076"/>
          <ac:spMkLst>
            <pc:docMk/>
            <pc:sldMk cId="3695747669" sldId="591"/>
            <ac:spMk id="4" creationId="{C932BB1C-B253-4E20-8948-420A7F074228}"/>
          </ac:spMkLst>
        </pc:spChg>
      </pc:sldChg>
      <pc:sldChg chg="addSp modSp">
        <pc:chgData name="Ghada ROSEMBLY" userId="S::ghada.rosembly@niji.fr::ac4a781e-1554-437c-921f-680af9986c83" providerId="AD" clId="Web-{A91F4BB5-F40C-4268-B78A-912B74467090}" dt="2019-12-08T20:58:06.787" v="109" actId="1076"/>
        <pc:sldMkLst>
          <pc:docMk/>
          <pc:sldMk cId="310312589" sldId="592"/>
        </pc:sldMkLst>
        <pc:spChg chg="add mod">
          <ac:chgData name="Ghada ROSEMBLY" userId="S::ghada.rosembly@niji.fr::ac4a781e-1554-437c-921f-680af9986c83" providerId="AD" clId="Web-{A91F4BB5-F40C-4268-B78A-912B74467090}" dt="2019-12-08T20:58:03.444" v="108" actId="20577"/>
          <ac:spMkLst>
            <pc:docMk/>
            <pc:sldMk cId="310312589" sldId="592"/>
            <ac:spMk id="2" creationId="{42C33E64-8321-4AEC-AEFD-BA592670B6B3}"/>
          </ac:spMkLst>
        </pc:spChg>
        <pc:picChg chg="mod">
          <ac:chgData name="Ghada ROSEMBLY" userId="S::ghada.rosembly@niji.fr::ac4a781e-1554-437c-921f-680af9986c83" providerId="AD" clId="Web-{A91F4BB5-F40C-4268-B78A-912B74467090}" dt="2019-12-08T20:58:06.787" v="109" actId="1076"/>
          <ac:picMkLst>
            <pc:docMk/>
            <pc:sldMk cId="310312589" sldId="592"/>
            <ac:picMk id="6" creationId="{87133337-479A-4352-AF1E-C4CB9B447DF4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0:56:28.333" v="62" actId="14100"/>
        <pc:sldMkLst>
          <pc:docMk/>
          <pc:sldMk cId="2195421332" sldId="593"/>
        </pc:sldMkLst>
        <pc:spChg chg="mod">
          <ac:chgData name="Ghada ROSEMBLY" userId="S::ghada.rosembly@niji.fr::ac4a781e-1554-437c-921f-680af9986c83" providerId="AD" clId="Web-{A91F4BB5-F40C-4268-B78A-912B74467090}" dt="2019-12-08T20:56:28.333" v="62" actId="14100"/>
          <ac:spMkLst>
            <pc:docMk/>
            <pc:sldMk cId="2195421332" sldId="593"/>
            <ac:spMk id="12" creationId="{8178E0DC-8B5E-479B-9F51-9D095C07C19F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3:07.590" v="206" actId="20577"/>
        <pc:sldMkLst>
          <pc:docMk/>
          <pc:sldMk cId="1026439680" sldId="596"/>
        </pc:sldMkLst>
        <pc:spChg chg="mod">
          <ac:chgData name="Ghada ROSEMBLY" userId="S::ghada.rosembly@niji.fr::ac4a781e-1554-437c-921f-680af9986c83" providerId="AD" clId="Web-{A91F4BB5-F40C-4268-B78A-912B74467090}" dt="2019-12-08T21:03:07.590" v="206" actId="20577"/>
          <ac:spMkLst>
            <pc:docMk/>
            <pc:sldMk cId="1026439680" sldId="596"/>
            <ac:spMk id="2" creationId="{B0B1885F-5C1E-4383-8AE6-A01E261C0B1F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3:29.574" v="212" actId="20577"/>
        <pc:sldMkLst>
          <pc:docMk/>
          <pc:sldMk cId="2476739174" sldId="599"/>
        </pc:sldMkLst>
        <pc:spChg chg="mod">
          <ac:chgData name="Ghada ROSEMBLY" userId="S::ghada.rosembly@niji.fr::ac4a781e-1554-437c-921f-680af9986c83" providerId="AD" clId="Web-{A91F4BB5-F40C-4268-B78A-912B74467090}" dt="2019-12-08T21:03:29.574" v="212" actId="20577"/>
          <ac:spMkLst>
            <pc:docMk/>
            <pc:sldMk cId="2476739174" sldId="599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A91F4BB5-F40C-4268-B78A-912B74467090}" dt="2019-12-08T21:03:13.762" v="209" actId="1076"/>
          <ac:spMkLst>
            <pc:docMk/>
            <pc:sldMk cId="2476739174" sldId="599"/>
            <ac:spMk id="4" creationId="{A7EDA517-83B1-451E-A2F5-74C3D86AE989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4:31.529" v="230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A91F4BB5-F40C-4268-B78A-912B74467090}" dt="2019-12-08T21:04:31.529" v="230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addSp modSp">
        <pc:chgData name="Ghada ROSEMBLY" userId="S::ghada.rosembly@niji.fr::ac4a781e-1554-437c-921f-680af9986c83" providerId="AD" clId="Web-{A91F4BB5-F40C-4268-B78A-912B74467090}" dt="2019-12-08T21:07:22.016" v="316" actId="20577"/>
        <pc:sldMkLst>
          <pc:docMk/>
          <pc:sldMk cId="1280058811" sldId="601"/>
        </pc:sldMkLst>
        <pc:spChg chg="add mod">
          <ac:chgData name="Ghada ROSEMBLY" userId="S::ghada.rosembly@niji.fr::ac4a781e-1554-437c-921f-680af9986c83" providerId="AD" clId="Web-{A91F4BB5-F40C-4268-B78A-912B74467090}" dt="2019-12-08T21:07:22.016" v="316" actId="20577"/>
          <ac:spMkLst>
            <pc:docMk/>
            <pc:sldMk cId="1280058811" sldId="601"/>
            <ac:spMk id="4" creationId="{47CB29C7-8C4D-48EA-91FC-048E8AB23803}"/>
          </ac:spMkLst>
        </pc:spChg>
        <pc:picChg chg="mod">
          <ac:chgData name="Ghada ROSEMBLY" userId="S::ghada.rosembly@niji.fr::ac4a781e-1554-437c-921f-680af9986c83" providerId="AD" clId="Web-{A91F4BB5-F40C-4268-B78A-912B74467090}" dt="2019-12-08T21:06:49.812" v="271" actId="1076"/>
          <ac:picMkLst>
            <pc:docMk/>
            <pc:sldMk cId="1280058811" sldId="601"/>
            <ac:picMk id="10" creationId="{A7DBC3C3-FC55-4586-BE2C-FD860E25964B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0:51:09.061" v="24" actId="20577"/>
        <pc:sldMkLst>
          <pc:docMk/>
          <pc:sldMk cId="4134547903" sldId="630"/>
        </pc:sldMkLst>
        <pc:spChg chg="mod">
          <ac:chgData name="Ghada ROSEMBLY" userId="S::ghada.rosembly@niji.fr::ac4a781e-1554-437c-921f-680af9986c83" providerId="AD" clId="Web-{A91F4BB5-F40C-4268-B78A-912B74467090}" dt="2019-12-08T20:51:09.061" v="24" actId="20577"/>
          <ac:spMkLst>
            <pc:docMk/>
            <pc:sldMk cId="4134547903" sldId="630"/>
            <ac:spMk id="9" creationId="{9809FD77-C40B-4FEA-BE03-DE98BACE677F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16:50.636" v="787" actId="14100"/>
        <pc:sldMkLst>
          <pc:docMk/>
          <pc:sldMk cId="666246693" sldId="644"/>
        </pc:sldMkLst>
        <pc:spChg chg="mod">
          <ac:chgData name="Ghada ROSEMBLY" userId="S::ghada.rosembly@niji.fr::ac4a781e-1554-437c-921f-680af9986c83" providerId="AD" clId="Web-{A91F4BB5-F40C-4268-B78A-912B74467090}" dt="2019-12-08T21:16:45.089" v="783" actId="20577"/>
          <ac:spMkLst>
            <pc:docMk/>
            <pc:sldMk cId="666246693" sldId="644"/>
            <ac:spMk id="11" creationId="{F8657E71-3BFC-4E53-BB5D-608C521C2D04}"/>
          </ac:spMkLst>
        </pc:spChg>
        <pc:picChg chg="mod">
          <ac:chgData name="Ghada ROSEMBLY" userId="S::ghada.rosembly@niji.fr::ac4a781e-1554-437c-921f-680af9986c83" providerId="AD" clId="Web-{A91F4BB5-F40C-4268-B78A-912B74467090}" dt="2019-12-08T21:16:50.636" v="787" actId="14100"/>
          <ac:picMkLst>
            <pc:docMk/>
            <pc:sldMk cId="666246693" sldId="644"/>
            <ac:picMk id="4" creationId="{690661D3-2309-4D89-909C-946A932A244D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1:06:35.782" v="266" actId="20577"/>
        <pc:sldMkLst>
          <pc:docMk/>
          <pc:sldMk cId="3316127248" sldId="649"/>
        </pc:sldMkLst>
        <pc:spChg chg="mod">
          <ac:chgData name="Ghada ROSEMBLY" userId="S::ghada.rosembly@niji.fr::ac4a781e-1554-437c-921f-680af9986c83" providerId="AD" clId="Web-{A91F4BB5-F40C-4268-B78A-912B74467090}" dt="2019-12-08T21:06:35.782" v="266" actId="20577"/>
          <ac:spMkLst>
            <pc:docMk/>
            <pc:sldMk cId="3316127248" sldId="649"/>
            <ac:spMk id="5" creationId="{3E9E6CAF-2C90-41E9-BF1B-A74C594BDC04}"/>
          </ac:spMkLst>
        </pc:spChg>
        <pc:picChg chg="mod">
          <ac:chgData name="Ghada ROSEMBLY" userId="S::ghada.rosembly@niji.fr::ac4a781e-1554-437c-921f-680af9986c83" providerId="AD" clId="Web-{A91F4BB5-F40C-4268-B78A-912B74467090}" dt="2019-12-08T21:06:31.203" v="265" actId="1076"/>
          <ac:picMkLst>
            <pc:docMk/>
            <pc:sldMk cId="3316127248" sldId="649"/>
            <ac:picMk id="3" creationId="{89DA902A-2E0C-4284-8597-E9D5E7E386DA}"/>
          </ac:picMkLst>
        </pc:picChg>
      </pc:sldChg>
      <pc:sldChg chg="addSp modSp">
        <pc:chgData name="Ghada ROSEMBLY" userId="S::ghada.rosembly@niji.fr::ac4a781e-1554-437c-921f-680af9986c83" providerId="AD" clId="Web-{A91F4BB5-F40C-4268-B78A-912B74467090}" dt="2019-12-08T21:18:16.278" v="789" actId="20577"/>
        <pc:sldMkLst>
          <pc:docMk/>
          <pc:sldMk cId="3441610110" sldId="651"/>
        </pc:sldMkLst>
        <pc:spChg chg="add mod">
          <ac:chgData name="Ghada ROSEMBLY" userId="S::ghada.rosembly@niji.fr::ac4a781e-1554-437c-921f-680af9986c83" providerId="AD" clId="Web-{A91F4BB5-F40C-4268-B78A-912B74467090}" dt="2019-12-08T21:18:16.278" v="789" actId="20577"/>
          <ac:spMkLst>
            <pc:docMk/>
            <pc:sldMk cId="3441610110" sldId="651"/>
            <ac:spMk id="13" creationId="{22C0CF4D-5CFF-48C9-9FB1-C9F90A6F13B3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18:24.028" v="791" actId="1076"/>
        <pc:sldMkLst>
          <pc:docMk/>
          <pc:sldMk cId="1303470137" sldId="655"/>
        </pc:sldMkLst>
        <pc:picChg chg="mod">
          <ac:chgData name="Ghada ROSEMBLY" userId="S::ghada.rosembly@niji.fr::ac4a781e-1554-437c-921f-680af9986c83" providerId="AD" clId="Web-{A91F4BB5-F40C-4268-B78A-912B74467090}" dt="2019-12-08T21:18:24.028" v="791" actId="1076"/>
          <ac:picMkLst>
            <pc:docMk/>
            <pc:sldMk cId="1303470137" sldId="655"/>
            <ac:picMk id="819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1:10:16.160" v="532" actId="20577"/>
        <pc:sldMkLst>
          <pc:docMk/>
          <pc:sldMk cId="35150892" sldId="668"/>
        </pc:sldMkLst>
        <pc:spChg chg="mod">
          <ac:chgData name="Ghada ROSEMBLY" userId="S::ghada.rosembly@niji.fr::ac4a781e-1554-437c-921f-680af9986c83" providerId="AD" clId="Web-{A91F4BB5-F40C-4268-B78A-912B74467090}" dt="2019-12-08T21:10:16.160" v="532" actId="20577"/>
          <ac:spMkLst>
            <pc:docMk/>
            <pc:sldMk cId="35150892" sldId="668"/>
            <ac:spMk id="6" creationId="{EF237950-1CCF-4337-8C19-D6BEBDEB721E}"/>
          </ac:spMkLst>
        </pc:spChg>
      </pc:sldChg>
      <pc:sldChg chg="modSp add replId">
        <pc:chgData name="Ghada ROSEMBLY" userId="S::ghada.rosembly@niji.fr::ac4a781e-1554-437c-921f-680af9986c83" providerId="AD" clId="Web-{A91F4BB5-F40C-4268-B78A-912B74467090}" dt="2019-12-08T21:09:08.659" v="514" actId="20577"/>
        <pc:sldMkLst>
          <pc:docMk/>
          <pc:sldMk cId="2113110856" sldId="674"/>
        </pc:sldMkLst>
        <pc:spChg chg="mod">
          <ac:chgData name="Ghada ROSEMBLY" userId="S::ghada.rosembly@niji.fr::ac4a781e-1554-437c-921f-680af9986c83" providerId="AD" clId="Web-{A91F4BB5-F40C-4268-B78A-912B74467090}" dt="2019-12-08T21:08:02.751" v="328" actId="20577"/>
          <ac:spMkLst>
            <pc:docMk/>
            <pc:sldMk cId="2113110856" sldId="674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A91F4BB5-F40C-4268-B78A-912B74467090}" dt="2019-12-08T21:09:08.659" v="514" actId="20577"/>
          <ac:spMkLst>
            <pc:docMk/>
            <pc:sldMk cId="2113110856" sldId="674"/>
            <ac:spMk id="6" creationId="{EF237950-1CCF-4337-8C19-D6BEBDEB721E}"/>
          </ac:spMkLst>
        </pc:spChg>
      </pc:sldChg>
      <pc:sldChg chg="modSp add replId">
        <pc:chgData name="Ghada ROSEMBLY" userId="S::ghada.rosembly@niji.fr::ac4a781e-1554-437c-921f-680af9986c83" providerId="AD" clId="Web-{A91F4BB5-F40C-4268-B78A-912B74467090}" dt="2019-12-08T21:16:17.401" v="781" actId="20577"/>
        <pc:sldMkLst>
          <pc:docMk/>
          <pc:sldMk cId="3194038109" sldId="675"/>
        </pc:sldMkLst>
        <pc:spChg chg="mod">
          <ac:chgData name="Ghada ROSEMBLY" userId="S::ghada.rosembly@niji.fr::ac4a781e-1554-437c-921f-680af9986c83" providerId="AD" clId="Web-{A91F4BB5-F40C-4268-B78A-912B74467090}" dt="2019-12-08T21:11:00.582" v="538" actId="20577"/>
          <ac:spMkLst>
            <pc:docMk/>
            <pc:sldMk cId="3194038109" sldId="675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A91F4BB5-F40C-4268-B78A-912B74467090}" dt="2019-12-08T21:16:17.401" v="781" actId="20577"/>
          <ac:spMkLst>
            <pc:docMk/>
            <pc:sldMk cId="3194038109" sldId="675"/>
            <ac:spMk id="6" creationId="{EF237950-1CCF-4337-8C19-D6BEBDEB721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3990267639901E-2"/>
          <c:y val="5.5E-2"/>
          <c:w val="0.95133819951338205"/>
          <c:h val="0.7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accent1"/>
            </a:solidFill>
            <a:ln w="1112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43C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098-4D45-AE37-DE44776617C2}"/>
              </c:ext>
            </c:extLst>
          </c:dPt>
          <c:dPt>
            <c:idx val="1"/>
            <c:invertIfNegative val="0"/>
            <c:bubble3D val="0"/>
            <c:spPr>
              <a:solidFill>
                <a:srgbClr val="64A05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098-4D45-AE37-DE44776617C2}"/>
              </c:ext>
            </c:extLst>
          </c:dPt>
          <c:dPt>
            <c:idx val="2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098-4D45-AE37-DE44776617C2}"/>
              </c:ext>
            </c:extLst>
          </c:dPt>
          <c:dPt>
            <c:idx val="3"/>
            <c:invertIfNegative val="0"/>
            <c:bubble3D val="0"/>
            <c:spPr>
              <a:solidFill>
                <a:srgbClr val="D2DCA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098-4D45-AE37-DE44776617C2}"/>
              </c:ext>
            </c:extLst>
          </c:dPt>
          <c:dPt>
            <c:idx val="4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098-4D45-AE37-DE44776617C2}"/>
              </c:ext>
            </c:extLst>
          </c:dPt>
          <c:dLbls>
            <c:spPr>
              <a:noFill/>
              <a:ln w="22252">
                <a:noFill/>
              </a:ln>
            </c:spPr>
            <c:txPr>
              <a:bodyPr/>
              <a:lstStyle/>
              <a:p>
                <a:pPr>
                  <a:defRPr sz="7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53.2</c:v>
                </c:pt>
                <c:pt idx="4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98-4D45-AE37-DE44776617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03363496"/>
        <c:axId val="303363880"/>
      </c:barChart>
      <c:catAx>
        <c:axId val="303363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82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78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3363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3363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3363496"/>
        <c:crosses val="autoZero"/>
        <c:crossBetween val="between"/>
      </c:valAx>
      <c:spPr>
        <a:noFill/>
        <a:ln w="222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65213995837899E-2"/>
          <c:y val="2.8535353535353501E-2"/>
          <c:w val="0.85512565286674502"/>
          <c:h val="0.9393939393939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/>
            </a:solidFill>
            <a:ln w="16892">
              <a:noFill/>
            </a:ln>
          </c:spPr>
          <c:dPt>
            <c:idx val="0"/>
            <c:bubble3D val="0"/>
            <c:spPr>
              <a:solidFill>
                <a:srgbClr val="F0F050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1-6819-4BBF-A211-89BD8891534F}"/>
              </c:ext>
            </c:extLst>
          </c:dPt>
          <c:dPt>
            <c:idx val="1"/>
            <c:bubble3D val="0"/>
            <c:spPr>
              <a:solidFill>
                <a:srgbClr val="DCDC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3-6819-4BBF-A211-89BD8891534F}"/>
              </c:ext>
            </c:extLst>
          </c:dPt>
          <c:dPt>
            <c:idx val="2"/>
            <c:bubble3D val="0"/>
            <c:spPr>
              <a:solidFill>
                <a:srgbClr val="E6A0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5-6819-4BBF-A211-89BD8891534F}"/>
              </c:ext>
            </c:extLst>
          </c:dPt>
          <c:dPt>
            <c:idx val="3"/>
            <c:bubble3D val="0"/>
            <c:spPr>
              <a:solidFill>
                <a:srgbClr val="DC7D32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7-6819-4BBF-A211-89BD8891534F}"/>
              </c:ext>
            </c:extLst>
          </c:dPt>
          <c:dLbls>
            <c:dLbl>
              <c:idx val="0"/>
              <c:layout>
                <c:manualLayout>
                  <c:x val="1.13171092843633E-3"/>
                  <c:y val="-2.8939393939393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19-4BBF-A211-89BD8891534F}"/>
                </c:ext>
              </c:extLst>
            </c:dLbl>
            <c:dLbl>
              <c:idx val="1"/>
              <c:layout>
                <c:manualLayout>
                  <c:x val="-1.52133187073125E-2"/>
                  <c:y val="7.67828282828283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19-4BBF-A211-89BD8891534F}"/>
                </c:ext>
              </c:extLst>
            </c:dLbl>
            <c:dLbl>
              <c:idx val="2"/>
              <c:layout>
                <c:manualLayout>
                  <c:x val="5.5569850534707504E-4"/>
                  <c:y val="7.3747474747475304E-3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19-4BBF-A211-89BD8891534F}"/>
                </c:ext>
              </c:extLst>
            </c:dLbl>
            <c:dLbl>
              <c:idx val="3"/>
              <c:layout>
                <c:manualLayout>
                  <c:x val="1.6928264785151699E-4"/>
                  <c:y val="3.18853535353536E-2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19-4BBF-A211-89BD889153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19-4BBF-A211-89BD8891534F}"/>
                </c:ext>
              </c:extLst>
            </c:dLbl>
            <c:numFmt formatCode="0%" sourceLinked="0"/>
            <c:spPr>
              <a:noFill/>
              <a:ln w="16892">
                <a:noFill/>
              </a:ln>
            </c:spPr>
            <c:txPr>
              <a:bodyPr/>
              <a:lstStyle/>
              <a:p>
                <a:pPr>
                  <a:defRPr sz="146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France</c:v>
                </c:pt>
                <c:pt idx="1">
                  <c:v>Europe hors France</c:v>
                </c:pt>
                <c:pt idx="2">
                  <c:v>Amerique du Nord</c:v>
                </c:pt>
                <c:pt idx="3">
                  <c:v>Reste du Monde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26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19-4BBF-A211-89BD889153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689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63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14155251141499E-2"/>
          <c:y val="5.1401869158878503E-2"/>
          <c:w val="0.954337899543379"/>
          <c:h val="0.766355140186915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4BC8DC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4BC8DC"/>
              </a:solidFill>
              <a:ln>
                <a:solidFill>
                  <a:srgbClr val="4BC8DC"/>
                </a:solidFill>
                <a:prstDash val="solid"/>
              </a:ln>
            </c:spPr>
          </c:marker>
          <c:dPt>
            <c:idx val="0"/>
            <c:bubble3D val="0"/>
            <c:spPr>
              <a:ln w="29609">
                <a:solidFill>
                  <a:srgbClr val="4BC8D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3C3-4080-8989-8DD43487706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53C3-4080-8989-8DD43487706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53C3-4080-8989-8DD43487706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53C3-4080-8989-8DD43487706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53C3-4080-8989-8DD434877064}"/>
              </c:ext>
            </c:extLst>
          </c:dPt>
          <c:dLbls>
            <c:dLbl>
              <c:idx val="3"/>
              <c:layout>
                <c:manualLayout>
                  <c:x val="-7.3018709704647494E-2"/>
                  <c:y val="-0.14296234758849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C3-4080-8989-8DD434877064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0.0%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0.1</c:v>
                </c:pt>
                <c:pt idx="3">
                  <c:v>5.6000000000000001E-2</c:v>
                </c:pt>
                <c:pt idx="4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C3-4080-8989-8DD4348770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6473A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6EB9"/>
              </a:solidFill>
              <a:ln>
                <a:solidFill>
                  <a:srgbClr val="006EB9"/>
                </a:solidFill>
                <a:prstDash val="solid"/>
              </a:ln>
            </c:spPr>
          </c:marker>
          <c:dPt>
            <c:idx val="3"/>
            <c:marker>
              <c:spPr>
                <a:solidFill>
                  <a:srgbClr val="6473AF"/>
                </a:solidFill>
                <a:ln>
                  <a:solidFill>
                    <a:srgbClr val="6473A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3C3-4080-8989-8DD434877064}"/>
              </c:ext>
            </c:extLst>
          </c:dPt>
          <c:dLbls>
            <c:dLbl>
              <c:idx val="0"/>
              <c:layout>
                <c:manualLayout>
                  <c:x val="-7.5758484310439703E-2"/>
                  <c:y val="-0.122090098510768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C3-4080-8989-8DD43487706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C3-4080-8989-8DD434877064}"/>
                </c:ext>
              </c:extLst>
            </c:dLbl>
            <c:dLbl>
              <c:idx val="2"/>
              <c:layout>
                <c:manualLayout>
                  <c:x val="-7.3932175288030699E-2"/>
                  <c:y val="7.884448092848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C3-4080-8989-8DD434877064}"/>
                </c:ext>
              </c:extLst>
            </c:dLbl>
            <c:dLbl>
              <c:idx val="3"/>
              <c:layout>
                <c:manualLayout>
                  <c:x val="-8.4434234818802606E-2"/>
                  <c:y val="5.5480182938970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C3-4080-8989-8DD434877064}"/>
                </c:ext>
              </c:extLst>
            </c:dLbl>
            <c:dLbl>
              <c:idx val="4"/>
              <c:layout>
                <c:manualLayout>
                  <c:x val="-3.3883037076712801E-2"/>
                  <c:y val="6.48259773314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C3-4080-8989-8DD434877064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Sheet1!$B$3:$F$3</c:f>
              <c:numCache>
                <c:formatCode>0.00%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0.06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3C3-4080-8989-8DD4348770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3546448"/>
        <c:axId val="303544096"/>
      </c:lineChart>
      <c:catAx>
        <c:axId val="30354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67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69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354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35440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03546448"/>
        <c:crosses val="autoZero"/>
        <c:crossBetween val="between"/>
      </c:valAx>
      <c:spPr>
        <a:noFill/>
        <a:ln w="197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22745-9662-774E-884C-44529BF25B6A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A562-9166-C14E-B151-EAF1797DD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20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chart" Target="../charts/chart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noProof="0">
                <a:solidFill>
                  <a:schemeClr val="tx1"/>
                </a:solidFill>
              </a:rPr>
              <a:t>In mask, replace this form </a:t>
            </a:r>
            <a:r>
              <a:rPr lang="en-GB" sz="2400" baseline="0" noProof="0">
                <a:solidFill>
                  <a:schemeClr val="tx1"/>
                </a:solidFill>
              </a:rPr>
              <a:t>by your picture </a:t>
            </a:r>
          </a:p>
          <a:p>
            <a:pPr algn="ctr"/>
            <a:r>
              <a:rPr lang="en-GB" sz="2400" baseline="0" noProof="0">
                <a:solidFill>
                  <a:schemeClr val="tx1"/>
                </a:solidFill>
              </a:rPr>
              <a:t>and put it backside</a:t>
            </a:r>
            <a:endParaRPr lang="en-GB" sz="2400" noProof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9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755576" y="1658894"/>
            <a:ext cx="8064424" cy="4002354"/>
          </a:xfrm>
        </p:spPr>
        <p:txBody>
          <a:bodyPr lIns="0" anchor="ctr">
            <a:normAutofit/>
          </a:bodyPr>
          <a:lstStyle>
            <a:lvl1pPr marL="363538" indent="-363538">
              <a:lnSpc>
                <a:spcPct val="200000"/>
              </a:lnSpc>
              <a:buClr>
                <a:srgbClr val="E6A01E"/>
              </a:buClr>
              <a:buSzPct val="100000"/>
              <a:buFont typeface="+mj-lt"/>
              <a:buAutoNum type="arabicPeriod"/>
              <a:tabLst>
                <a:tab pos="2690813" algn="l"/>
              </a:tabLst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Part title 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contents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équipement électronique, clavier, ordinateur, intérieur&#10;&#10;Description générée automatiquement">
            <a:extLst>
              <a:ext uri="{FF2B5EF4-FFF2-40B4-BE49-F238E27FC236}">
                <a16:creationId xmlns:a16="http://schemas.microsoft.com/office/drawing/2014/main" id="{23F46B27-BEEF-4233-B240-D4119EBF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41" y="-3076"/>
            <a:ext cx="1442160" cy="12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4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092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5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Colours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1908176" y="3761210"/>
            <a:ext cx="727075" cy="723906"/>
          </a:xfrm>
          <a:prstGeom prst="rect">
            <a:avLst/>
          </a:prstGeom>
          <a:solidFill>
            <a:srgbClr val="6473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115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175</a:t>
            </a: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1908176" y="1552968"/>
            <a:ext cx="727075" cy="723904"/>
          </a:xfrm>
          <a:prstGeom prst="rect">
            <a:avLst/>
          </a:prstGeom>
          <a:solidFill>
            <a:srgbClr val="4BC8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075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220</a:t>
            </a: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3854451" y="1552968"/>
            <a:ext cx="727075" cy="723904"/>
          </a:xfrm>
          <a:prstGeom prst="rect">
            <a:avLst/>
          </a:prstGeom>
          <a:solidFill>
            <a:srgbClr val="F0F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240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240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080</a:t>
            </a:r>
          </a:p>
        </p:txBody>
      </p:sp>
      <p:sp>
        <p:nvSpPr>
          <p:cNvPr id="14" name="Text Box 6"/>
          <p:cNvSpPr txBox="1">
            <a:spLocks noChangeArrowheads="1"/>
          </p:cNvSpPr>
          <p:nvPr userDrawn="1"/>
        </p:nvSpPr>
        <p:spPr bwMode="auto">
          <a:xfrm>
            <a:off x="3854451" y="2657089"/>
            <a:ext cx="727075" cy="723904"/>
          </a:xfrm>
          <a:prstGeom prst="rect">
            <a:avLst/>
          </a:prstGeom>
          <a:solidFill>
            <a:srgbClr val="DCD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3854451" y="3761210"/>
            <a:ext cx="727075" cy="723906"/>
          </a:xfrm>
          <a:prstGeom prst="rect">
            <a:avLst/>
          </a:prstGeom>
          <a:solidFill>
            <a:srgbClr val="E6A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230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3854451" y="4865334"/>
            <a:ext cx="727075" cy="723906"/>
          </a:xfrm>
          <a:prstGeom prst="rect">
            <a:avLst/>
          </a:prstGeom>
          <a:solidFill>
            <a:srgbClr val="DC7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125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050</a:t>
            </a: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5726114" y="1552968"/>
            <a:ext cx="727075" cy="723904"/>
          </a:xfrm>
          <a:prstGeom prst="rect">
            <a:avLst/>
          </a:prstGeom>
          <a:solidFill>
            <a:srgbClr val="D2DC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210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170</a:t>
            </a:r>
          </a:p>
        </p:txBody>
      </p:sp>
      <p:sp>
        <p:nvSpPr>
          <p:cNvPr id="18" name="Text Box 10"/>
          <p:cNvSpPr txBox="1">
            <a:spLocks noChangeArrowheads="1"/>
          </p:cNvSpPr>
          <p:nvPr userDrawn="1"/>
        </p:nvSpPr>
        <p:spPr bwMode="auto">
          <a:xfrm>
            <a:off x="5726114" y="2657089"/>
            <a:ext cx="727075" cy="723904"/>
          </a:xfrm>
          <a:prstGeom prst="rect">
            <a:avLst/>
          </a:prstGeom>
          <a:solidFill>
            <a:srgbClr val="A0C87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160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115</a:t>
            </a:r>
          </a:p>
        </p:txBody>
      </p: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5726114" y="3761210"/>
            <a:ext cx="727075" cy="723906"/>
          </a:xfrm>
          <a:prstGeom prst="rect">
            <a:avLst/>
          </a:prstGeom>
          <a:solidFill>
            <a:srgbClr val="64A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090</a:t>
            </a:r>
          </a:p>
        </p:txBody>
      </p:sp>
      <p:sp>
        <p:nvSpPr>
          <p:cNvPr id="20" name="Text Box 12"/>
          <p:cNvSpPr txBox="1">
            <a:spLocks noChangeArrowheads="1"/>
          </p:cNvSpPr>
          <p:nvPr userDrawn="1"/>
        </p:nvSpPr>
        <p:spPr bwMode="auto">
          <a:xfrm>
            <a:off x="1908176" y="4865334"/>
            <a:ext cx="727075" cy="723906"/>
          </a:xfrm>
          <a:prstGeom prst="rect">
            <a:avLst/>
          </a:prstGeom>
          <a:solidFill>
            <a:srgbClr val="505A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080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090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155</a:t>
            </a:r>
          </a:p>
        </p:txBody>
      </p:sp>
      <p:sp>
        <p:nvSpPr>
          <p:cNvPr id="21" name="Text Box 13"/>
          <p:cNvSpPr txBox="1">
            <a:spLocks noChangeArrowheads="1"/>
          </p:cNvSpPr>
          <p:nvPr userDrawn="1"/>
        </p:nvSpPr>
        <p:spPr bwMode="auto">
          <a:xfrm>
            <a:off x="1908176" y="2657089"/>
            <a:ext cx="727075" cy="723904"/>
          </a:xfrm>
          <a:prstGeom prst="rect">
            <a:avLst/>
          </a:prstGeom>
          <a:solidFill>
            <a:srgbClr val="28A5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040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165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195</a:t>
            </a:r>
          </a:p>
        </p:txBody>
      </p:sp>
      <p:sp>
        <p:nvSpPr>
          <p:cNvPr id="22" name="Text Box 14"/>
          <p:cNvSpPr txBox="1">
            <a:spLocks noChangeArrowheads="1"/>
          </p:cNvSpPr>
          <p:nvPr userDrawn="1"/>
        </p:nvSpPr>
        <p:spPr bwMode="auto">
          <a:xfrm>
            <a:off x="5726114" y="4865334"/>
            <a:ext cx="727075" cy="723906"/>
          </a:xfrm>
          <a:prstGeom prst="rect">
            <a:avLst/>
          </a:prstGeom>
          <a:solidFill>
            <a:srgbClr val="3C91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060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145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070</a:t>
            </a:r>
          </a:p>
        </p:txBody>
      </p:sp>
      <p:sp>
        <p:nvSpPr>
          <p:cNvPr id="23" name="Text Box 15"/>
          <p:cNvSpPr txBox="1">
            <a:spLocks noChangeArrowheads="1"/>
          </p:cNvSpPr>
          <p:nvPr userDrawn="1"/>
        </p:nvSpPr>
        <p:spPr bwMode="auto">
          <a:xfrm>
            <a:off x="7435851" y="4865334"/>
            <a:ext cx="727075" cy="723906"/>
          </a:xfrm>
          <a:prstGeom prst="rect">
            <a:avLst/>
          </a:prstGeom>
          <a:solidFill>
            <a:srgbClr val="82A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130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164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074</a:t>
            </a:r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6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Graphs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60352160"/>
              </p:ext>
            </p:extLst>
          </p:nvPr>
        </p:nvGraphicFramePr>
        <p:xfrm>
          <a:off x="5014001" y="1579855"/>
          <a:ext cx="3411537" cy="200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81917742"/>
              </p:ext>
            </p:extLst>
          </p:nvPr>
        </p:nvGraphicFramePr>
        <p:xfrm>
          <a:off x="1763688" y="3982304"/>
          <a:ext cx="221523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696374"/>
              </p:ext>
            </p:extLst>
          </p:nvPr>
        </p:nvGraphicFramePr>
        <p:xfrm>
          <a:off x="1331640" y="1563691"/>
          <a:ext cx="3214688" cy="188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 Box 3"/>
          <p:cNvSpPr txBox="1">
            <a:spLocks noChangeArrowheads="1"/>
          </p:cNvSpPr>
          <p:nvPr userDrawn="1"/>
        </p:nvSpPr>
        <p:spPr bwMode="auto">
          <a:xfrm>
            <a:off x="839788" y="1221194"/>
            <a:ext cx="34972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>
                <a:solidFill>
                  <a:schemeClr val="bg1"/>
                </a:solidFill>
                <a:latin typeface="+mn-lt"/>
              </a:rPr>
              <a:t>Graph 1</a:t>
            </a:r>
          </a:p>
        </p:txBody>
      </p:sp>
      <p:sp>
        <p:nvSpPr>
          <p:cNvPr id="28" name="Text Box 5"/>
          <p:cNvSpPr txBox="1">
            <a:spLocks noChangeArrowheads="1"/>
          </p:cNvSpPr>
          <p:nvPr userDrawn="1"/>
        </p:nvSpPr>
        <p:spPr bwMode="auto">
          <a:xfrm>
            <a:off x="5014913" y="121357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>
                <a:solidFill>
                  <a:schemeClr val="bg1"/>
                </a:solidFill>
                <a:latin typeface="+mn-lt"/>
              </a:rPr>
              <a:t>Graph 2</a:t>
            </a:r>
          </a:p>
        </p:txBody>
      </p:sp>
      <p:sp>
        <p:nvSpPr>
          <p:cNvPr id="29" name="Text Box 6"/>
          <p:cNvSpPr txBox="1">
            <a:spLocks noChangeArrowheads="1"/>
          </p:cNvSpPr>
          <p:nvPr userDrawn="1"/>
        </p:nvSpPr>
        <p:spPr bwMode="auto">
          <a:xfrm>
            <a:off x="839788" y="377008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>
                <a:solidFill>
                  <a:schemeClr val="bg1"/>
                </a:solidFill>
                <a:latin typeface="+mn-lt"/>
              </a:rPr>
              <a:t>Graph 3</a:t>
            </a:r>
          </a:p>
        </p:txBody>
      </p:sp>
      <p:sp>
        <p:nvSpPr>
          <p:cNvPr id="30" name="Text Box 7"/>
          <p:cNvSpPr txBox="1">
            <a:spLocks noChangeArrowheads="1"/>
          </p:cNvSpPr>
          <p:nvPr userDrawn="1"/>
        </p:nvSpPr>
        <p:spPr bwMode="auto">
          <a:xfrm>
            <a:off x="839788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>
                <a:solidFill>
                  <a:schemeClr val="bg1"/>
                </a:solidFill>
              </a:rPr>
              <a:t>in €</a:t>
            </a:r>
            <a:r>
              <a:rPr lang="en-GB" altLang="fr-FR" sz="1000" i="1" err="1">
                <a:solidFill>
                  <a:schemeClr val="bg1"/>
                </a:solidFill>
              </a:rPr>
              <a:t>mn</a:t>
            </a:r>
            <a:endParaRPr lang="en-GB" altLang="fr-FR" sz="1000" i="1">
              <a:solidFill>
                <a:schemeClr val="bg1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 userDrawn="1"/>
        </p:nvSpPr>
        <p:spPr bwMode="auto">
          <a:xfrm>
            <a:off x="5014001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>
                <a:solidFill>
                  <a:schemeClr val="bg1"/>
                </a:solidFill>
              </a:rPr>
              <a:t>in €</a:t>
            </a:r>
            <a:r>
              <a:rPr lang="en-GB" altLang="fr-FR" sz="1000" i="1" err="1">
                <a:solidFill>
                  <a:schemeClr val="bg1"/>
                </a:solidFill>
              </a:rPr>
              <a:t>mn</a:t>
            </a:r>
            <a:endParaRPr lang="en-GB" altLang="fr-FR" sz="1000" i="1">
              <a:solidFill>
                <a:schemeClr val="bg1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 userDrawn="1"/>
        </p:nvSpPr>
        <p:spPr bwMode="auto">
          <a:xfrm>
            <a:off x="839788" y="4130608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>
                <a:solidFill>
                  <a:schemeClr val="bg1"/>
                </a:solidFill>
              </a:rPr>
              <a:t>in €</a:t>
            </a:r>
            <a:r>
              <a:rPr lang="en-GB" altLang="fr-FR" sz="1000" i="1" err="1">
                <a:solidFill>
                  <a:schemeClr val="bg1"/>
                </a:solidFill>
              </a:rPr>
              <a:t>mn</a:t>
            </a:r>
            <a:endParaRPr lang="en-GB" altLang="fr-FR" sz="1000" i="1">
              <a:solidFill>
                <a:schemeClr val="bg1"/>
              </a:solidFill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5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Tab</a:t>
            </a: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4065378" y="2368376"/>
            <a:ext cx="1368000" cy="2796540"/>
          </a:xfrm>
          <a:prstGeom prst="rect">
            <a:avLst/>
          </a:prstGeom>
          <a:solidFill>
            <a:srgbClr val="D2DCAA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4067176" y="1566371"/>
            <a:ext cx="1368425" cy="7277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5543551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7019926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323528" y="237409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323528" y="309989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323528" y="382570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323528" y="455150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22105187"/>
              </p:ext>
            </p:extLst>
          </p:nvPr>
        </p:nvGraphicFramePr>
        <p:xfrm>
          <a:off x="363132" y="1412776"/>
          <a:ext cx="8241316" cy="391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5" name="Feuille de calcul" r:id="rId3" imgW="8737600" imgH="3416300" progId="Excel.Sheet.8">
                  <p:embed/>
                </p:oleObj>
              </mc:Choice>
              <mc:Fallback>
                <p:oleObj name="Feuille de calcul" r:id="rId3" imgW="8737600" imgH="3416300" progId="Excel.Sheet.8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32" y="1412776"/>
                        <a:ext cx="8241316" cy="3912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eur droit 1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2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r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07033" y="447670"/>
            <a:ext cx="8368602" cy="772794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66F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7034" y="1895480"/>
            <a:ext cx="8376743" cy="4367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5pPr>
              <a:defRPr>
                <a:solidFill>
                  <a:srgbClr val="0066FF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07034" y="1009635"/>
            <a:ext cx="8384883" cy="838213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404767" y="6258153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FF"/>
                </a:solidFill>
              </a:defRPr>
            </a:lvl1pPr>
          </a:lstStyle>
          <a:p>
            <a:fld id="{87F266F4-0A04-49F0-8077-807ACA97F8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109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ce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2267744" y="1107446"/>
            <a:ext cx="4320000" cy="4320000"/>
          </a:xfrm>
          <a:prstGeom prst="ellipse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831951" y="1519974"/>
            <a:ext cx="3456385" cy="3599116"/>
          </a:xfrm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ct val="0"/>
              </a:spcBef>
              <a:buClr>
                <a:schemeClr val="accent4"/>
              </a:buClr>
              <a:buSzPct val="100000"/>
              <a:buFontTx/>
              <a:buNone/>
              <a:defRPr lang="fr-FR" sz="4000" b="1" i="0" kern="1200" cap="none" baseline="0" dirty="0">
                <a:solidFill>
                  <a:schemeClr val="tx1"/>
                </a:solidFill>
                <a:latin typeface="BNPP Sans Light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Petite</a:t>
            </a:r>
          </a:p>
          <a:p>
            <a:pPr lvl="0"/>
            <a:r>
              <a:rPr lang="fr-FR"/>
              <a:t>Accroche en </a:t>
            </a:r>
            <a:br>
              <a:rPr lang="fr-FR"/>
            </a:br>
            <a:r>
              <a:rPr lang="fr-FR"/>
              <a:t>bas de casse</a:t>
            </a:r>
          </a:p>
        </p:txBody>
      </p:sp>
    </p:spTree>
    <p:extLst>
      <p:ext uri="{BB962C8B-B14F-4D97-AF65-F5344CB8AC3E}">
        <p14:creationId xmlns:p14="http://schemas.microsoft.com/office/powerpoint/2010/main" val="132385429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  <p15:guide id="3" pos="3164">
          <p15:clr>
            <a:srgbClr val="FBAE40"/>
          </p15:clr>
        </p15:guide>
        <p15:guide id="4" pos="2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masqu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5377" y="238049"/>
            <a:ext cx="8750006" cy="6375720"/>
          </a:xfrm>
          <a:noFill/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/>
              <a:t>Illustration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46125" y="898682"/>
            <a:ext cx="7859713" cy="2134835"/>
          </a:xfrm>
        </p:spPr>
        <p:txBody>
          <a:bodyPr lIns="0" tIns="0" rIns="0" bIns="0" anchor="t" anchorCtr="0">
            <a:noAutofit/>
          </a:bodyPr>
          <a:lstStyle>
            <a:lvl1pPr>
              <a:defRPr sz="5000" b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r>
              <a:rPr lang="fr-FR"/>
              <a:t>sur 2 lignes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855" y="6065270"/>
            <a:ext cx="39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fld id="{87F266F4-0A04-49F0-8077-807ACA97F8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73847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24365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5630" y="5995988"/>
            <a:ext cx="2896664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9137"/>
            <a:ext cx="29591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6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9" name="Image 8" descr="PPT_4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10" name="Image 9" descr="PPT_43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578" y="1137313"/>
            <a:ext cx="8460000" cy="4739960"/>
          </a:xfrm>
        </p:spPr>
        <p:txBody>
          <a:bodyPr/>
          <a:lstStyle>
            <a:lvl1pPr>
              <a:defRPr/>
            </a:lvl1pPr>
            <a:lvl2pPr marL="358775" indent="-179388">
              <a:defRPr/>
            </a:lvl2pPr>
            <a:lvl3pPr marL="538163" indent="-182563">
              <a:defRPr/>
            </a:lvl3pPr>
            <a:lvl4pPr marL="719138" indent="-173038">
              <a:defRPr/>
            </a:lvl4pPr>
            <a:lvl5pPr marL="3175" indent="4763">
              <a:defRPr/>
            </a:lvl5pPr>
          </a:lstStyle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  <a:p>
            <a:pPr lvl="4"/>
            <a:r>
              <a:rPr lang="en-GB" noProof="0"/>
              <a:t>Level 5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42578" y="116192"/>
            <a:ext cx="8460000" cy="7456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5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061244" y="2161430"/>
            <a:ext cx="6183163" cy="285174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Part Title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32223" y="1681758"/>
            <a:ext cx="504000" cy="50400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36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0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7B36C2C-DCE0-482D-BA4A-F1A6483E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10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/>
              <a:t>Websites factory DRUPAL 8</a:t>
            </a:r>
            <a:endParaRPr lang="en-GB" noProof="0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C1BBAA51-5EF1-4864-9E15-57FB6AEC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7734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noProof="0"/>
              <a:t>Slide contents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755576" y="1658894"/>
            <a:ext cx="8064424" cy="4002354"/>
          </a:xfrm>
        </p:spPr>
        <p:txBody>
          <a:bodyPr lIns="0" anchor="ctr">
            <a:normAutofit/>
          </a:bodyPr>
          <a:lstStyle>
            <a:lvl1pPr marL="363538" indent="-363538">
              <a:lnSpc>
                <a:spcPct val="200000"/>
              </a:lnSpc>
              <a:buClr>
                <a:srgbClr val="E6A01E"/>
              </a:buClr>
              <a:buSzPct val="100000"/>
              <a:buFont typeface="+mj-lt"/>
              <a:buAutoNum type="arabicPeriod"/>
              <a:tabLst>
                <a:tab pos="2690813" algn="l"/>
              </a:tabLst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Part title 1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7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D2C3B4-3726-466C-8FE9-FF5838CF3396}"/>
              </a:ext>
            </a:extLst>
          </p:cNvPr>
          <p:cNvSpPr/>
          <p:nvPr userDrawn="1"/>
        </p:nvSpPr>
        <p:spPr>
          <a:xfrm>
            <a:off x="539552" y="6237312"/>
            <a:ext cx="1872208" cy="504482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578" y="116192"/>
            <a:ext cx="8460000" cy="7456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578" y="1653183"/>
            <a:ext cx="8460000" cy="42240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err="1"/>
              <a:t>Modifiez</a:t>
            </a:r>
            <a:r>
              <a:rPr lang="en-GB" noProof="0"/>
              <a:t>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02564" y="6395560"/>
            <a:ext cx="201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latinLnBrk="0" hangingPunct="1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D8</a:t>
            </a: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768" y="639556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42578" y="610244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PPT_43-07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3" y="6411468"/>
            <a:ext cx="2319528" cy="131064"/>
          </a:xfrm>
          <a:prstGeom prst="rect">
            <a:avLst/>
          </a:prstGeom>
        </p:spPr>
      </p:pic>
      <p:pic>
        <p:nvPicPr>
          <p:cNvPr id="11" name="Image 10" descr="PPT_43-06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5" y="6286500"/>
            <a:ext cx="165201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6" r:id="rId3"/>
    <p:sldLayoutId id="2147483688" r:id="rId4"/>
    <p:sldLayoutId id="2147483687" r:id="rId5"/>
    <p:sldLayoutId id="2147483677" r:id="rId6"/>
    <p:sldLayoutId id="2147483663" r:id="rId7"/>
    <p:sldLayoutId id="2147483679" r:id="rId8"/>
    <p:sldLayoutId id="2147483675" r:id="rId9"/>
    <p:sldLayoutId id="2147483696" r:id="rId10"/>
    <p:sldLayoutId id="2147483666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9" r:id="rId17"/>
    <p:sldLayoutId id="2147483692" r:id="rId18"/>
    <p:sldLayoutId id="2147483695" r:id="rId1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200"/>
        </a:spcBef>
        <a:buClr>
          <a:schemeClr val="accent4"/>
        </a:buClr>
        <a:buSzPct val="100000"/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46088" indent="-179388" algn="l" defTabSz="914400" rtl="0" eaLnBrk="1" latinLnBrk="0" hangingPunct="1">
        <a:spcBef>
          <a:spcPts val="2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58875" indent="-168275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Tx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2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0202" y="255589"/>
            <a:ext cx="6126014" cy="864000"/>
          </a:xfrm>
        </p:spPr>
        <p:txBody>
          <a:bodyPr/>
          <a:lstStyle/>
          <a:p>
            <a:r>
              <a:rPr lang="fr-FR" err="1">
                <a:solidFill>
                  <a:srgbClr val="00A76C"/>
                </a:solidFill>
              </a:rPr>
              <a:t>Websites</a:t>
            </a:r>
            <a:r>
              <a:rPr lang="fr-FR">
                <a:solidFill>
                  <a:srgbClr val="00A76C"/>
                </a:solidFill>
              </a:rPr>
              <a:t> </a:t>
            </a:r>
            <a:r>
              <a:rPr lang="fr-FR" err="1">
                <a:solidFill>
                  <a:srgbClr val="00A76C"/>
                </a:solidFill>
              </a:rPr>
              <a:t>factory</a:t>
            </a:r>
            <a:r>
              <a:rPr lang="fr-FR">
                <a:solidFill>
                  <a:srgbClr val="00A76C"/>
                </a:solidFill>
              </a:rPr>
              <a:t> DRUPAL 8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A76C"/>
                </a:solidFill>
              </a:rPr>
              <a:t>Geolocation</a:t>
            </a:r>
            <a:endParaRPr lang="fr-FR" dirty="0">
              <a:solidFill>
                <a:srgbClr val="00A76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/>
              <a:t>Training support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r-FR" err="1"/>
              <a:t>December</a:t>
            </a:r>
            <a:r>
              <a:rPr lang="fr-FR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62733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a supplier content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5" y="1132284"/>
            <a:ext cx="66960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2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a supplier content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578" y="1159753"/>
            <a:ext cx="8385175" cy="2938522"/>
          </a:xfrm>
        </p:spPr>
        <p:txBody>
          <a:bodyPr>
            <a:normAutofit/>
          </a:bodyPr>
          <a:lstStyle/>
          <a:p>
            <a:r>
              <a:rPr lang="fr-FR" dirty="0" err="1">
                <a:cs typeface="Arial"/>
              </a:rPr>
              <a:t>Fill</a:t>
            </a:r>
            <a:r>
              <a:rPr lang="fr-FR" dirty="0">
                <a:cs typeface="Arial"/>
              </a:rPr>
              <a:t> in the </a:t>
            </a:r>
            <a:r>
              <a:rPr lang="fr-FR" dirty="0" err="1">
                <a:cs typeface="Arial"/>
              </a:rPr>
              <a:t>Map</a:t>
            </a:r>
            <a:r>
              <a:rPr lang="fr-FR" dirty="0">
                <a:cs typeface="Arial"/>
              </a:rPr>
              <a:t> and contact info of the supplier:</a:t>
            </a:r>
          </a:p>
          <a:p>
            <a:endParaRPr lang="fr-FR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fr-FR" dirty="0" err="1">
                <a:solidFill>
                  <a:srgbClr val="FF0000"/>
                </a:solidFill>
                <a:cs typeface="Arial"/>
              </a:rPr>
              <a:t>Map</a:t>
            </a:r>
            <a:r>
              <a:rPr lang="fr-FR" dirty="0">
                <a:solidFill>
                  <a:srgbClr val="FF0000"/>
                </a:solidFill>
                <a:cs typeface="Arial"/>
              </a:rPr>
              <a:t>: Latitude and longitude</a:t>
            </a:r>
            <a:r>
              <a:rPr lang="fr-FR" dirty="0">
                <a:cs typeface="Arial"/>
              </a:rPr>
              <a:t>. </a:t>
            </a:r>
            <a:r>
              <a:rPr lang="fr-FR" b="1" dirty="0" err="1">
                <a:cs typeface="Arial"/>
              </a:rPr>
              <a:t>These</a:t>
            </a:r>
            <a:r>
              <a:rPr lang="fr-FR" b="1" dirty="0">
                <a:cs typeface="Arial"/>
              </a:rPr>
              <a:t> are </a:t>
            </a:r>
            <a:r>
              <a:rPr lang="fr-FR" b="1" dirty="0" err="1">
                <a:cs typeface="Arial"/>
              </a:rPr>
              <a:t>mandatory</a:t>
            </a:r>
            <a:r>
              <a:rPr lang="fr-FR" b="1" dirty="0">
                <a:cs typeface="Arial"/>
              </a:rPr>
              <a:t> </a:t>
            </a:r>
            <a:r>
              <a:rPr lang="fr-FR" b="1" dirty="0" err="1">
                <a:cs typeface="Arial"/>
              </a:rPr>
              <a:t>fields</a:t>
            </a:r>
            <a:r>
              <a:rPr lang="fr-FR" b="1" dirty="0">
                <a:cs typeface="Arial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/>
              </a:rPr>
              <a:t>Contact info </a:t>
            </a:r>
          </a:p>
          <a:p>
            <a:pPr marL="285750" indent="-285750">
              <a:buFontTx/>
              <a:buChar char="-"/>
            </a:pPr>
            <a:endParaRPr lang="fr-FR" dirty="0">
              <a:cs typeface="Arial"/>
            </a:endParaRPr>
          </a:p>
          <a:p>
            <a:pPr marL="285750" indent="-285750">
              <a:buFontTx/>
              <a:buChar char="-"/>
            </a:pPr>
            <a:endParaRPr lang="fr-FR" dirty="0">
              <a:cs typeface="Arial"/>
            </a:endParaRPr>
          </a:p>
          <a:p>
            <a:r>
              <a:rPr lang="fr-FR" b="1" dirty="0" err="1">
                <a:cs typeface="Arial"/>
              </a:rPr>
              <a:t>Finally</a:t>
            </a:r>
            <a:r>
              <a:rPr lang="fr-FR" b="1" dirty="0">
                <a:cs typeface="Arial"/>
              </a:rPr>
              <a:t>, set the </a:t>
            </a:r>
            <a:r>
              <a:rPr lang="fr-FR" b="1" dirty="0" err="1">
                <a:cs typeface="Arial"/>
              </a:rPr>
              <a:t>status</a:t>
            </a:r>
            <a:r>
              <a:rPr lang="fr-FR" b="1" dirty="0">
                <a:cs typeface="Arial"/>
              </a:rPr>
              <a:t> to </a:t>
            </a:r>
            <a:r>
              <a:rPr lang="fr-FR" b="1" dirty="0" err="1">
                <a:cs typeface="Arial"/>
              </a:rPr>
              <a:t>published</a:t>
            </a:r>
            <a:r>
              <a:rPr lang="fr-FR" b="1" dirty="0">
                <a:cs typeface="Arial"/>
              </a:rPr>
              <a:t> and </a:t>
            </a:r>
            <a:r>
              <a:rPr lang="fr-FR" b="1" dirty="0" err="1">
                <a:cs typeface="Arial"/>
              </a:rPr>
              <a:t>save</a:t>
            </a:r>
            <a:r>
              <a:rPr lang="fr-FR" b="1" dirty="0">
                <a:cs typeface="Arial"/>
              </a:rPr>
              <a:t> the content.</a:t>
            </a:r>
          </a:p>
        </p:txBody>
      </p:sp>
    </p:spTree>
    <p:extLst>
      <p:ext uri="{BB962C8B-B14F-4D97-AF65-F5344CB8AC3E}">
        <p14:creationId xmlns:p14="http://schemas.microsoft.com/office/powerpoint/2010/main" val="24092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Import supplier content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977EC-E784-4A50-8CD3-562F9343211C}"/>
              </a:ext>
            </a:extLst>
          </p:cNvPr>
          <p:cNvSpPr txBox="1"/>
          <p:nvPr/>
        </p:nvSpPr>
        <p:spPr>
          <a:xfrm>
            <a:off x="350670" y="1252341"/>
            <a:ext cx="74629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Choose the menu:  </a:t>
            </a:r>
            <a:r>
              <a:rPr lang="en-GB" b="1" dirty="0">
                <a:solidFill>
                  <a:schemeClr val="bg1"/>
                </a:solidFill>
              </a:rPr>
              <a:t>Content &gt; Geolocation &gt; Suppliers Import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7" y="2068493"/>
            <a:ext cx="8764546" cy="29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5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Import supplier content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977EC-E784-4A50-8CD3-562F9343211C}"/>
              </a:ext>
            </a:extLst>
          </p:cNvPr>
          <p:cNvSpPr txBox="1"/>
          <p:nvPr/>
        </p:nvSpPr>
        <p:spPr>
          <a:xfrm>
            <a:off x="350670" y="1252341"/>
            <a:ext cx="74629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Choose a </a:t>
            </a:r>
            <a:r>
              <a:rPr lang="en-GB" dirty="0" err="1">
                <a:solidFill>
                  <a:schemeClr val="bg1"/>
                </a:solidFill>
              </a:rPr>
              <a:t>xls</a:t>
            </a:r>
            <a:r>
              <a:rPr lang="en-GB" dirty="0">
                <a:solidFill>
                  <a:schemeClr val="bg1"/>
                </a:solidFill>
              </a:rPr>
              <a:t> file and click on import.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70" y="1776606"/>
            <a:ext cx="45148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Supplier content List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977EC-E784-4A50-8CD3-562F9343211C}"/>
              </a:ext>
            </a:extLst>
          </p:cNvPr>
          <p:cNvSpPr txBox="1"/>
          <p:nvPr/>
        </p:nvSpPr>
        <p:spPr>
          <a:xfrm>
            <a:off x="342578" y="1063208"/>
            <a:ext cx="76005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access the suppliers content listing: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Choose the menu:  </a:t>
            </a:r>
            <a:r>
              <a:rPr lang="en-GB" b="1" dirty="0">
                <a:solidFill>
                  <a:schemeClr val="bg1"/>
                </a:solidFill>
              </a:rPr>
              <a:t>Content &gt; Geolocation &gt; Suppliers List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0" y="2211236"/>
            <a:ext cx="8006539" cy="35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3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Geolocation</a:t>
            </a:r>
            <a:r>
              <a:rPr lang="fr-FR" dirty="0"/>
              <a:t> taxonomies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r>
              <a:rPr lang="fr-FR" sz="1400" b="1" dirty="0">
                <a:solidFill>
                  <a:schemeClr val="tx1"/>
                </a:solidFill>
              </a:rPr>
              <a:t> Taxonomies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977EC-E784-4A50-8CD3-562F9343211C}"/>
              </a:ext>
            </a:extLst>
          </p:cNvPr>
          <p:cNvSpPr txBox="1"/>
          <p:nvPr/>
        </p:nvSpPr>
        <p:spPr>
          <a:xfrm>
            <a:off x="342578" y="1063208"/>
            <a:ext cx="7600583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view the geolocation taxonomies.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Choose the menu:  </a:t>
            </a:r>
            <a:r>
              <a:rPr lang="en-GB" b="1" dirty="0">
                <a:solidFill>
                  <a:schemeClr val="bg1"/>
                </a:solidFill>
              </a:rPr>
              <a:t>Structure &gt; Taxonomies &gt; Geolocation - ….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All geolocation taxonomies are prefixed by “Geolocation – “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Supplier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Supplier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Supplier typology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These taxonomies are imported with the suppliers, but </a:t>
            </a:r>
            <a:r>
              <a:rPr lang="en-GB" dirty="0">
                <a:solidFill>
                  <a:srgbClr val="FF0000"/>
                </a:solidFill>
              </a:rPr>
              <a:t>some elements </a:t>
            </a:r>
            <a:r>
              <a:rPr lang="en-GB" b="1" dirty="0">
                <a:solidFill>
                  <a:srgbClr val="FF0000"/>
                </a:solidFill>
              </a:rPr>
              <a:t>have to be added by </a:t>
            </a:r>
            <a:r>
              <a:rPr lang="en-GB" dirty="0">
                <a:solidFill>
                  <a:srgbClr val="FF0000"/>
                </a:solidFill>
              </a:rPr>
              <a:t>the webmaster, for example the </a:t>
            </a:r>
            <a:r>
              <a:rPr lang="en-GB" dirty="0" err="1">
                <a:solidFill>
                  <a:srgbClr val="FF0000"/>
                </a:solidFill>
              </a:rPr>
              <a:t>pictos</a:t>
            </a:r>
            <a:r>
              <a:rPr lang="en-GB" dirty="0">
                <a:solidFill>
                  <a:srgbClr val="FF0000"/>
                </a:solidFill>
              </a:rPr>
              <a:t> in supplier typology.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3" y="4995984"/>
            <a:ext cx="8656434" cy="76687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33557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Geolocation</a:t>
            </a:r>
            <a:r>
              <a:rPr lang="fr-FR" dirty="0"/>
              <a:t> taxonomies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r>
              <a:rPr lang="fr-FR" sz="1400" b="1" dirty="0">
                <a:solidFill>
                  <a:schemeClr val="tx1"/>
                </a:solidFill>
              </a:rPr>
              <a:t> Taxonomies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977EC-E784-4A50-8CD3-562F9343211C}"/>
              </a:ext>
            </a:extLst>
          </p:cNvPr>
          <p:cNvSpPr txBox="1"/>
          <p:nvPr/>
        </p:nvSpPr>
        <p:spPr>
          <a:xfrm>
            <a:off x="353595" y="1063208"/>
            <a:ext cx="760058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Supplier activity: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Allows to enter the different service activities of the suppliers, and also specify for which brands the service is available.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An example of supplier activities: </a:t>
            </a:r>
            <a:r>
              <a:rPr lang="fr-FR" dirty="0" err="1">
                <a:solidFill>
                  <a:schemeClr val="bg1"/>
                </a:solidFill>
              </a:rPr>
              <a:t>Mechanical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Repair</a:t>
            </a:r>
            <a:r>
              <a:rPr lang="fr-FR" dirty="0">
                <a:solidFill>
                  <a:schemeClr val="bg1"/>
                </a:solidFill>
              </a:rPr>
              <a:t>, body </a:t>
            </a:r>
            <a:r>
              <a:rPr lang="fr-FR" dirty="0" err="1">
                <a:solidFill>
                  <a:schemeClr val="bg1"/>
                </a:solidFill>
              </a:rPr>
              <a:t>repair</a:t>
            </a:r>
            <a:r>
              <a:rPr lang="fr-FR" dirty="0">
                <a:solidFill>
                  <a:schemeClr val="bg1"/>
                </a:solidFill>
              </a:rPr>
              <a:t>, glass </a:t>
            </a:r>
            <a:r>
              <a:rPr lang="fr-FR" dirty="0" err="1">
                <a:solidFill>
                  <a:schemeClr val="bg1"/>
                </a:solidFill>
              </a:rPr>
              <a:t>repair</a:t>
            </a:r>
            <a:r>
              <a:rPr lang="fr-FR" dirty="0">
                <a:solidFill>
                  <a:schemeClr val="bg1"/>
                </a:solidFill>
              </a:rPr>
              <a:t>, …</a:t>
            </a:r>
            <a:endParaRPr lang="en-GB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7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Geolocation</a:t>
            </a:r>
            <a:r>
              <a:rPr lang="fr-FR" dirty="0"/>
              <a:t> taxonomies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r>
              <a:rPr lang="fr-FR" sz="1400" b="1" dirty="0">
                <a:solidFill>
                  <a:schemeClr val="tx1"/>
                </a:solidFill>
              </a:rPr>
              <a:t> Taxonomies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977EC-E784-4A50-8CD3-562F9343211C}"/>
              </a:ext>
            </a:extLst>
          </p:cNvPr>
          <p:cNvSpPr txBox="1"/>
          <p:nvPr/>
        </p:nvSpPr>
        <p:spPr>
          <a:xfrm>
            <a:off x="353595" y="1063208"/>
            <a:ext cx="760058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Supplier typology:  </a:t>
            </a:r>
            <a:r>
              <a:rPr lang="en-GB" dirty="0">
                <a:solidFill>
                  <a:schemeClr val="bg1"/>
                </a:solidFill>
              </a:rPr>
              <a:t>This taxonomy manages media for the map pointers: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236090" y="1637224"/>
            <a:ext cx="5949076" cy="3626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Pointer </a:t>
            </a:r>
            <a:r>
              <a:rPr lang="en-GB" sz="1400" b="1" dirty="0" err="1">
                <a:solidFill>
                  <a:schemeClr val="bg1"/>
                </a:solidFill>
              </a:rPr>
              <a:t>picto</a:t>
            </a:r>
            <a:r>
              <a:rPr lang="en-GB" sz="1400" dirty="0">
                <a:solidFill>
                  <a:schemeClr val="bg1"/>
                </a:solidFill>
              </a:rPr>
              <a:t>: t</a:t>
            </a:r>
            <a:r>
              <a:rPr lang="en-US" sz="1400" dirty="0"/>
              <a:t>he </a:t>
            </a:r>
            <a:r>
              <a:rPr lang="en-US" sz="1400" dirty="0" err="1"/>
              <a:t>picto</a:t>
            </a:r>
            <a:r>
              <a:rPr lang="en-US" sz="1400" dirty="0"/>
              <a:t> that will be used on the map </a:t>
            </a:r>
            <a:r>
              <a:rPr lang="en-US" sz="1400" dirty="0">
                <a:solidFill>
                  <a:srgbClr val="FF0000"/>
                </a:solidFill>
              </a:rPr>
              <a:t>(mandatory)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236090" y="3090547"/>
            <a:ext cx="5949076" cy="486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Prefix </a:t>
            </a:r>
            <a:r>
              <a:rPr lang="en-GB" sz="1400" b="1" dirty="0" err="1">
                <a:solidFill>
                  <a:schemeClr val="bg1"/>
                </a:solidFill>
              </a:rPr>
              <a:t>picto</a:t>
            </a:r>
            <a:r>
              <a:rPr lang="en-GB" sz="1400" dirty="0">
                <a:solidFill>
                  <a:schemeClr val="bg1"/>
                </a:solidFill>
              </a:rPr>
              <a:t>: </a:t>
            </a:r>
            <a:r>
              <a:rPr lang="en-US" sz="1400" dirty="0"/>
              <a:t>the </a:t>
            </a:r>
            <a:r>
              <a:rPr lang="en-US" sz="1400" dirty="0" err="1"/>
              <a:t>picto</a:t>
            </a:r>
            <a:r>
              <a:rPr lang="en-US" sz="1400" dirty="0"/>
              <a:t> that will be displayed before the supplier name on the list (not mandatory)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236090" y="2318017"/>
            <a:ext cx="5949076" cy="4822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Bullet </a:t>
            </a:r>
            <a:r>
              <a:rPr lang="en-GB" sz="1400" b="1" dirty="0" err="1">
                <a:solidFill>
                  <a:schemeClr val="bg1"/>
                </a:solidFill>
              </a:rPr>
              <a:t>picto</a:t>
            </a:r>
            <a:r>
              <a:rPr lang="en-GB" sz="1400" dirty="0">
                <a:solidFill>
                  <a:schemeClr val="bg1"/>
                </a:solidFill>
              </a:rPr>
              <a:t>: </a:t>
            </a:r>
            <a:r>
              <a:rPr lang="en-US" sz="1400" dirty="0"/>
              <a:t>the </a:t>
            </a:r>
            <a:r>
              <a:rPr lang="en-US" sz="1400" dirty="0" err="1"/>
              <a:t>picto</a:t>
            </a:r>
            <a:r>
              <a:rPr lang="en-US" sz="1400" dirty="0"/>
              <a:t> that will be displayed before the category name on the list (not mandatory)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090" y="3789741"/>
            <a:ext cx="4164374" cy="23024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71" y="1520573"/>
            <a:ext cx="1599316" cy="24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6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Geolocation</a:t>
            </a:r>
            <a:r>
              <a:rPr lang="fr-FR" dirty="0"/>
              <a:t> taxonomies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r>
              <a:rPr lang="fr-FR" sz="1400" b="1" dirty="0">
                <a:solidFill>
                  <a:schemeClr val="tx1"/>
                </a:solidFill>
              </a:rPr>
              <a:t> Taxonomies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977EC-E784-4A50-8CD3-562F9343211C}"/>
              </a:ext>
            </a:extLst>
          </p:cNvPr>
          <p:cNvSpPr txBox="1"/>
          <p:nvPr/>
        </p:nvSpPr>
        <p:spPr>
          <a:xfrm>
            <a:off x="353595" y="1063208"/>
            <a:ext cx="760058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Supplier typology: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order of the supplier typology in the taxonomy is used to sort the </a:t>
            </a:r>
            <a:r>
              <a:rPr lang="en-GB" b="1" dirty="0">
                <a:solidFill>
                  <a:schemeClr val="bg1"/>
                </a:solidFill>
              </a:rPr>
              <a:t>suppliers by recommendation </a:t>
            </a:r>
            <a:r>
              <a:rPr lang="en-GB" dirty="0">
                <a:solidFill>
                  <a:schemeClr val="bg1"/>
                </a:solidFill>
              </a:rPr>
              <a:t>in the geolocation listing.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>
                <a:solidFill>
                  <a:schemeClr val="bg1"/>
                </a:solidFill>
              </a:rPr>
              <a:t>It is recommended to review the weight of these taxonomy in the taxonomy term list and save.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>
                <a:solidFill>
                  <a:schemeClr val="bg1"/>
                </a:solidFill>
              </a:rPr>
              <a:t>First Supplier typologies will come first in the search page.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Example of typologies: </a:t>
            </a:r>
            <a:r>
              <a:rPr lang="en-GB" dirty="0" err="1">
                <a:solidFill>
                  <a:schemeClr val="bg1"/>
                </a:solidFill>
              </a:rPr>
              <a:t>Arval</a:t>
            </a:r>
            <a:r>
              <a:rPr lang="en-GB" dirty="0">
                <a:solidFill>
                  <a:schemeClr val="bg1"/>
                </a:solidFill>
              </a:rPr>
              <a:t> premium </a:t>
            </a:r>
            <a:r>
              <a:rPr lang="en-GB" dirty="0" err="1">
                <a:solidFill>
                  <a:schemeClr val="bg1"/>
                </a:solidFill>
              </a:rPr>
              <a:t>center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Arval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center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arval</a:t>
            </a:r>
            <a:r>
              <a:rPr lang="en-GB" dirty="0">
                <a:solidFill>
                  <a:schemeClr val="bg1"/>
                </a:solidFill>
              </a:rPr>
              <a:t> agreed </a:t>
            </a:r>
            <a:r>
              <a:rPr lang="en-GB" dirty="0" err="1">
                <a:solidFill>
                  <a:schemeClr val="bg1"/>
                </a:solidFill>
              </a:rPr>
              <a:t>center</a:t>
            </a:r>
            <a:r>
              <a:rPr lang="en-GB" dirty="0">
                <a:solidFill>
                  <a:schemeClr val="bg1"/>
                </a:solidFill>
              </a:rPr>
              <a:t>, …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03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Geolocation</a:t>
            </a:r>
            <a:r>
              <a:rPr lang="fr-FR" dirty="0"/>
              <a:t> taxonomies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r>
              <a:rPr lang="fr-FR" sz="1400" b="1" dirty="0">
                <a:solidFill>
                  <a:schemeClr val="tx1"/>
                </a:solidFill>
              </a:rPr>
              <a:t> Taxonomies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977EC-E784-4A50-8CD3-562F9343211C}"/>
              </a:ext>
            </a:extLst>
          </p:cNvPr>
          <p:cNvSpPr txBox="1"/>
          <p:nvPr/>
        </p:nvSpPr>
        <p:spPr>
          <a:xfrm>
            <a:off x="350670" y="1140326"/>
            <a:ext cx="760058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Supplier brand: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Allows to enter the different brands.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For example: Alfa </a:t>
            </a:r>
            <a:r>
              <a:rPr lang="en-US" dirty="0" err="1">
                <a:solidFill>
                  <a:schemeClr val="bg1"/>
                </a:solidFill>
              </a:rPr>
              <a:t>romeo</a:t>
            </a:r>
            <a:r>
              <a:rPr lang="en-US" dirty="0">
                <a:solidFill>
                  <a:schemeClr val="bg1"/>
                </a:solidFill>
              </a:rPr>
              <a:t>, BMW, …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7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54" y="238336"/>
            <a:ext cx="7859713" cy="2134835"/>
          </a:xfrm>
        </p:spPr>
        <p:txBody>
          <a:bodyPr/>
          <a:lstStyle/>
          <a:p>
            <a:r>
              <a:rPr lang="fr-FR" sz="3200" b="1" dirty="0" err="1">
                <a:solidFill>
                  <a:schemeClr val="accent1"/>
                </a:solidFill>
              </a:rPr>
              <a:t>Why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geolocation</a:t>
            </a:r>
            <a:r>
              <a:rPr lang="fr-FR" sz="3200" b="1" dirty="0">
                <a:solidFill>
                  <a:schemeClr val="accent1"/>
                </a:solidFill>
              </a:rPr>
              <a:t>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8354" y="1009084"/>
            <a:ext cx="8385175" cy="2938522"/>
          </a:xfrm>
        </p:spPr>
        <p:txBody>
          <a:bodyPr>
            <a:normAutofit/>
          </a:bodyPr>
          <a:lstStyle/>
          <a:p>
            <a:r>
              <a:rPr lang="en-GB" dirty="0"/>
              <a:t>The purpose of geolocation feature is to represent a map where it is possible to search for suppliers by activities, brands and location.</a:t>
            </a:r>
            <a:endParaRPr lang="fr-FR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21" y="1956812"/>
            <a:ext cx="5897780" cy="38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26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geolocation</a:t>
            </a:r>
            <a:r>
              <a:rPr lang="fr-FR" dirty="0"/>
              <a:t> page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r>
              <a:rPr lang="fr-FR" sz="1400" b="1" dirty="0">
                <a:solidFill>
                  <a:schemeClr val="tx1"/>
                </a:solidFill>
              </a:rPr>
              <a:t> page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977EC-E784-4A50-8CD3-562F9343211C}"/>
              </a:ext>
            </a:extLst>
          </p:cNvPr>
          <p:cNvSpPr txBox="1"/>
          <p:nvPr/>
        </p:nvSpPr>
        <p:spPr>
          <a:xfrm>
            <a:off x="342578" y="1227157"/>
            <a:ext cx="8636169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Choose the menu:  </a:t>
            </a:r>
            <a:r>
              <a:rPr lang="en-GB" b="1" dirty="0">
                <a:solidFill>
                  <a:schemeClr val="bg1"/>
                </a:solidFill>
              </a:rPr>
              <a:t>Content &gt; Add content &gt; Apollo page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Add an Apollo page with a paragraph of type “Geolocation”: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Paragraph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Header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Country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Zoom: </a:t>
            </a:r>
            <a:r>
              <a:rPr lang="en-US" dirty="0">
                <a:solidFill>
                  <a:schemeClr val="bg1"/>
                </a:solidFill>
              </a:rPr>
              <a:t>A zoom value from 0 to 20, where zoom 0 corresponds to a map of the Earth fully zoomed out, and 20 is a building focused map.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Distance: </a:t>
            </a:r>
            <a:r>
              <a:rPr lang="en-US" dirty="0">
                <a:solidFill>
                  <a:schemeClr val="bg1"/>
                </a:solidFill>
              </a:rPr>
              <a:t>The research area (in meters) from the searched location.</a:t>
            </a:r>
          </a:p>
          <a:p>
            <a:r>
              <a:rPr lang="en-US" dirty="0">
                <a:solidFill>
                  <a:schemeClr val="bg1"/>
                </a:solidFill>
              </a:rPr>
              <a:t>    Example: if I search Madrid and this field is filled with 5000, every supplier within     5km of Madrid center will appear.</a:t>
            </a: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5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geolocation</a:t>
            </a:r>
            <a:r>
              <a:rPr lang="fr-FR" dirty="0"/>
              <a:t> page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r>
              <a:rPr lang="fr-FR" sz="1400" b="1" dirty="0">
                <a:solidFill>
                  <a:schemeClr val="tx1"/>
                </a:solidFill>
              </a:rPr>
              <a:t> page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78" y="1154318"/>
            <a:ext cx="6470948" cy="47943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53622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geolocation</a:t>
            </a:r>
            <a:r>
              <a:rPr lang="fr-FR" dirty="0"/>
              <a:t> page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r>
              <a:rPr lang="fr-FR" sz="1400" b="1" dirty="0">
                <a:solidFill>
                  <a:schemeClr val="tx1"/>
                </a:solidFill>
              </a:rPr>
              <a:t> page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5" y="1099233"/>
            <a:ext cx="8516765" cy="48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56" y="552830"/>
            <a:ext cx="7859713" cy="2134835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How to </a:t>
            </a:r>
            <a:r>
              <a:rPr lang="fr-FR" sz="3200" b="1" dirty="0" err="1">
                <a:solidFill>
                  <a:schemeClr val="accent1"/>
                </a:solidFill>
              </a:rPr>
              <a:t>add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geolocation</a:t>
            </a:r>
            <a:r>
              <a:rPr lang="fr-FR" sz="3200" b="1" dirty="0">
                <a:solidFill>
                  <a:schemeClr val="accent1"/>
                </a:solidFill>
              </a:rPr>
              <a:t> content?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7756" y="1391107"/>
            <a:ext cx="8385175" cy="4183428"/>
          </a:xfrm>
        </p:spPr>
        <p:txBody>
          <a:bodyPr>
            <a:normAutofit/>
          </a:bodyPr>
          <a:lstStyle/>
          <a:p>
            <a:r>
              <a:rPr lang="en-GB" dirty="0"/>
              <a:t>The main content of geolocation feature is the </a:t>
            </a:r>
            <a:r>
              <a:rPr lang="en-GB" b="1" dirty="0"/>
              <a:t>supplier </a:t>
            </a:r>
            <a:r>
              <a:rPr lang="en-GB" dirty="0"/>
              <a:t>content type.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A supplier is contact point information, which will appear on the geolocation map. </a:t>
            </a:r>
          </a:p>
          <a:p>
            <a:endParaRPr lang="en-GB" dirty="0"/>
          </a:p>
          <a:p>
            <a:r>
              <a:rPr lang="en-GB" dirty="0"/>
              <a:t>A </a:t>
            </a:r>
            <a:r>
              <a:rPr lang="en-GB" b="1" dirty="0"/>
              <a:t>supplier</a:t>
            </a:r>
            <a:r>
              <a:rPr lang="en-GB" dirty="0"/>
              <a:t> content can be added by: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Adding the supplier content in the content management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Manually importing an </a:t>
            </a:r>
            <a:r>
              <a:rPr lang="en-GB" dirty="0" err="1"/>
              <a:t>xls</a:t>
            </a:r>
            <a:r>
              <a:rPr lang="en-GB" dirty="0"/>
              <a:t> file, which actions are:</a:t>
            </a:r>
          </a:p>
          <a:p>
            <a:pPr marL="788988" lvl="1" indent="-342900">
              <a:buFont typeface="+mj-lt"/>
              <a:buAutoNum type="arabicPeriod"/>
            </a:pPr>
            <a:r>
              <a:rPr lang="en-GB" sz="1800" dirty="0"/>
              <a:t> Delete all suppliers of the current site</a:t>
            </a:r>
          </a:p>
          <a:p>
            <a:pPr marL="788988" lvl="1" indent="-342900">
              <a:buFont typeface="+mj-lt"/>
              <a:buAutoNum type="arabicPeriod"/>
            </a:pPr>
            <a:r>
              <a:rPr lang="en-GB" sz="1800" dirty="0"/>
              <a:t> Import all taxonomies used on geolocation</a:t>
            </a:r>
          </a:p>
          <a:p>
            <a:pPr marL="788988" lvl="1" indent="-342900">
              <a:buFont typeface="+mj-lt"/>
              <a:buAutoNum type="arabicPeriod"/>
            </a:pPr>
            <a:r>
              <a:rPr lang="en-GB" sz="1800" dirty="0"/>
              <a:t> Import all suppliers of the XLS file</a:t>
            </a:r>
            <a:endParaRPr lang="fr-FR" sz="1800" dirty="0"/>
          </a:p>
          <a:p>
            <a:endParaRPr lang="fr-FR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0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a supplier content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3977EC-E784-4A50-8CD3-562F9343211C}"/>
              </a:ext>
            </a:extLst>
          </p:cNvPr>
          <p:cNvSpPr txBox="1"/>
          <p:nvPr/>
        </p:nvSpPr>
        <p:spPr>
          <a:xfrm>
            <a:off x="350670" y="1252341"/>
            <a:ext cx="74629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Choose the menu:  </a:t>
            </a:r>
            <a:r>
              <a:rPr lang="en-GB" b="1" dirty="0">
                <a:solidFill>
                  <a:schemeClr val="bg1"/>
                </a:solidFill>
              </a:rPr>
              <a:t>Content &gt; Add content &gt; Add a supplier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" y="2129145"/>
            <a:ext cx="8270609" cy="28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2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a supplier content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" b="11600"/>
          <a:stretch/>
        </p:blipFill>
        <p:spPr>
          <a:xfrm>
            <a:off x="350669" y="1170503"/>
            <a:ext cx="8410155" cy="47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3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a supplier content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78" y="978048"/>
            <a:ext cx="6941241" cy="45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8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a supplier content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578" y="1159753"/>
            <a:ext cx="8385175" cy="2938522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cs typeface="Arial"/>
              </a:rPr>
              <a:t>Fill</a:t>
            </a:r>
            <a:r>
              <a:rPr lang="fr-FR" dirty="0">
                <a:cs typeface="Arial"/>
              </a:rPr>
              <a:t> in the supplier </a:t>
            </a:r>
            <a:r>
              <a:rPr lang="fr-FR" dirty="0" err="1">
                <a:cs typeface="Arial"/>
              </a:rPr>
              <a:t>fields</a:t>
            </a:r>
            <a:r>
              <a:rPr lang="fr-FR" dirty="0">
                <a:cs typeface="Arial"/>
              </a:rPr>
              <a:t>:</a:t>
            </a:r>
          </a:p>
          <a:p>
            <a:endParaRPr lang="fr-FR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  <a:cs typeface="Arial"/>
              </a:rPr>
              <a:t>Site</a:t>
            </a:r>
            <a:r>
              <a:rPr lang="fr-FR" dirty="0">
                <a:cs typeface="Arial"/>
              </a:rPr>
              <a:t>: </a:t>
            </a:r>
            <a:r>
              <a:rPr lang="fr-FR" dirty="0" err="1">
                <a:cs typeface="Arial"/>
              </a:rPr>
              <a:t>mandatory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field</a:t>
            </a:r>
            <a:r>
              <a:rPr lang="fr-FR" dirty="0">
                <a:cs typeface="Arial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solidFill>
                  <a:srgbClr val="FF0000"/>
                </a:solidFill>
                <a:cs typeface="Arial"/>
              </a:rPr>
              <a:t>Title</a:t>
            </a:r>
            <a:r>
              <a:rPr lang="fr-FR" dirty="0">
                <a:cs typeface="Arial"/>
              </a:rPr>
              <a:t>: </a:t>
            </a:r>
            <a:r>
              <a:rPr lang="fr-FR" dirty="0" err="1">
                <a:cs typeface="Arial"/>
              </a:rPr>
              <a:t>mandatory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field</a:t>
            </a:r>
            <a:r>
              <a:rPr lang="fr-FR" dirty="0">
                <a:cs typeface="Arial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/>
              </a:rPr>
              <a:t>N° agreement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  <a:cs typeface="Arial"/>
              </a:rPr>
              <a:t>N° Siret</a:t>
            </a:r>
            <a:r>
              <a:rPr lang="fr-FR" dirty="0">
                <a:cs typeface="Arial"/>
              </a:rPr>
              <a:t>: </a:t>
            </a:r>
            <a:r>
              <a:rPr lang="fr-FR" dirty="0" err="1">
                <a:cs typeface="Arial"/>
              </a:rPr>
              <a:t>mandatory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field</a:t>
            </a:r>
            <a:r>
              <a:rPr lang="fr-FR" dirty="0">
                <a:cs typeface="Arial"/>
              </a:rPr>
              <a:t>.</a:t>
            </a:r>
            <a:endParaRPr lang="fr-FR" dirty="0">
              <a:solidFill>
                <a:srgbClr val="FF0000"/>
              </a:solidFill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/>
              </a:rPr>
              <a:t>Street </a:t>
            </a:r>
            <a:r>
              <a:rPr lang="fr-FR" dirty="0" err="1">
                <a:cs typeface="Arial"/>
              </a:rPr>
              <a:t>adress</a:t>
            </a:r>
            <a:endParaRPr lang="fr-FR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/>
              </a:rPr>
              <a:t>Postal code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/>
              </a:rPr>
              <a:t>City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/>
              </a:rPr>
              <a:t>Country</a:t>
            </a:r>
          </a:p>
          <a:p>
            <a:pPr marL="285750" indent="-285750">
              <a:buFontTx/>
              <a:buChar char="-"/>
            </a:pPr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30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a supplier content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70" y="1192342"/>
            <a:ext cx="8518487" cy="39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7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C793-EEC8-40EA-8515-AD881D47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Add</a:t>
            </a:r>
            <a:r>
              <a:rPr lang="fr-FR" dirty="0"/>
              <a:t> a supplier content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C7F6C-33FA-4AC3-85D7-626258B30C4F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Geolocation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9872F15-ECDD-4BF9-A120-5FD24EB482CB}"/>
              </a:ext>
            </a:extLst>
          </p:cNvPr>
          <p:cNvSpPr txBox="1">
            <a:spLocks/>
          </p:cNvSpPr>
          <p:nvPr/>
        </p:nvSpPr>
        <p:spPr>
          <a:xfrm>
            <a:off x="350670" y="116192"/>
            <a:ext cx="8460000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578" y="1159753"/>
            <a:ext cx="8385175" cy="2938522"/>
          </a:xfrm>
        </p:spPr>
        <p:txBody>
          <a:bodyPr>
            <a:normAutofit/>
          </a:bodyPr>
          <a:lstStyle/>
          <a:p>
            <a:r>
              <a:rPr lang="fr-FR" dirty="0" err="1">
                <a:cs typeface="Arial"/>
              </a:rPr>
              <a:t>Fill</a:t>
            </a:r>
            <a:r>
              <a:rPr lang="fr-FR" dirty="0">
                <a:cs typeface="Arial"/>
              </a:rPr>
              <a:t> in the </a:t>
            </a:r>
            <a:r>
              <a:rPr lang="fr-FR" dirty="0" err="1">
                <a:cs typeface="Arial"/>
              </a:rPr>
              <a:t>category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fields</a:t>
            </a:r>
            <a:r>
              <a:rPr lang="fr-FR" dirty="0">
                <a:cs typeface="Arial"/>
              </a:rPr>
              <a:t>:</a:t>
            </a:r>
          </a:p>
          <a:p>
            <a:endParaRPr lang="fr-FR" dirty="0"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fr-FR" dirty="0" err="1">
                <a:cs typeface="Arial"/>
              </a:rPr>
              <a:t>Activities</a:t>
            </a:r>
            <a:r>
              <a:rPr lang="fr-FR" dirty="0">
                <a:cs typeface="Arial"/>
              </a:rPr>
              <a:t>: Reference to </a:t>
            </a:r>
            <a:r>
              <a:rPr lang="fr-FR" b="1" dirty="0">
                <a:cs typeface="Arial"/>
              </a:rPr>
              <a:t>one or multiple </a:t>
            </a:r>
            <a:r>
              <a:rPr lang="fr-FR" dirty="0">
                <a:cs typeface="Arial"/>
              </a:rPr>
              <a:t>s</a:t>
            </a:r>
            <a:r>
              <a:rPr lang="fr-FR" dirty="0"/>
              <a:t>upplier services </a:t>
            </a:r>
            <a:r>
              <a:rPr lang="fr-FR" dirty="0" err="1"/>
              <a:t>taxonomy</a:t>
            </a:r>
            <a:r>
              <a:rPr lang="fr-FR" dirty="0"/>
              <a:t>. </a:t>
            </a:r>
            <a:r>
              <a:rPr lang="fr-FR" dirty="0">
                <a:cs typeface="Arial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cs typeface="Arial"/>
              </a:rPr>
              <a:t>Typology</a:t>
            </a:r>
            <a:r>
              <a:rPr lang="fr-FR" dirty="0">
                <a:cs typeface="Arial"/>
              </a:rPr>
              <a:t>: Reference to </a:t>
            </a:r>
            <a:r>
              <a:rPr lang="fr-FR" b="1" dirty="0">
                <a:cs typeface="Arial"/>
              </a:rPr>
              <a:t>one</a:t>
            </a:r>
            <a:r>
              <a:rPr lang="fr-FR" dirty="0">
                <a:cs typeface="Arial"/>
              </a:rPr>
              <a:t> s</a:t>
            </a:r>
            <a:r>
              <a:rPr lang="fr-FR" dirty="0"/>
              <a:t>upplier </a:t>
            </a:r>
            <a:r>
              <a:rPr lang="fr-FR" dirty="0" err="1"/>
              <a:t>typology</a:t>
            </a:r>
            <a:r>
              <a:rPr lang="fr-FR" dirty="0"/>
              <a:t> </a:t>
            </a:r>
            <a:r>
              <a:rPr lang="fr-FR" dirty="0" err="1"/>
              <a:t>taxonomy</a:t>
            </a:r>
            <a:r>
              <a:rPr lang="fr-FR" dirty="0"/>
              <a:t>. </a:t>
            </a:r>
            <a:r>
              <a:rPr lang="fr-FR" dirty="0">
                <a:cs typeface="Arial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/>
              </a:rPr>
              <a:t>Brands: Reference to </a:t>
            </a:r>
            <a:r>
              <a:rPr lang="fr-FR" b="1" dirty="0">
                <a:cs typeface="Arial"/>
              </a:rPr>
              <a:t>one or multiple </a:t>
            </a:r>
            <a:r>
              <a:rPr lang="fr-FR" dirty="0">
                <a:cs typeface="Arial"/>
              </a:rPr>
              <a:t>s</a:t>
            </a:r>
            <a:r>
              <a:rPr lang="fr-FR" dirty="0"/>
              <a:t>upplier services </a:t>
            </a:r>
            <a:r>
              <a:rPr lang="fr-FR" dirty="0" err="1"/>
              <a:t>taxonomy</a:t>
            </a:r>
            <a:r>
              <a:rPr lang="fr-FR" dirty="0"/>
              <a:t>.</a:t>
            </a:r>
            <a:endParaRPr lang="fr-FR" dirty="0">
              <a:cs typeface="Arial"/>
            </a:endParaRPr>
          </a:p>
          <a:p>
            <a:pPr marL="285750" indent="-285750">
              <a:buFontTx/>
              <a:buChar char="-"/>
            </a:pPr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93810"/>
      </p:ext>
    </p:extLst>
  </p:cSld>
  <p:clrMapOvr>
    <a:masterClrMapping/>
  </p:clrMapOvr>
</p:sld>
</file>

<file path=ppt/theme/theme1.xml><?xml version="1.0" encoding="utf-8"?>
<a:theme xmlns:a="http://schemas.openxmlformats.org/drawingml/2006/main" name="ARVAL-PPT-EN-1-.potx">
  <a:themeElements>
    <a:clrScheme name="BNPP">
      <a:dk1>
        <a:srgbClr val="000000"/>
      </a:dk1>
      <a:lt1>
        <a:srgbClr val="FFFFFF"/>
      </a:lt1>
      <a:dk2>
        <a:srgbClr val="939598"/>
      </a:dk2>
      <a:lt2>
        <a:srgbClr val="F0F0F0"/>
      </a:lt2>
      <a:accent1>
        <a:srgbClr val="00A76C"/>
      </a:accent1>
      <a:accent2>
        <a:srgbClr val="82A44A"/>
      </a:accent2>
      <a:accent3>
        <a:srgbClr val="BFBFBF"/>
      </a:accent3>
      <a:accent4>
        <a:srgbClr val="D2DCAA"/>
      </a:accent4>
      <a:accent5>
        <a:srgbClr val="A0C873"/>
      </a:accent5>
      <a:accent6>
        <a:srgbClr val="00A76C"/>
      </a:accent6>
      <a:hlink>
        <a:srgbClr val="A0C873"/>
      </a:hlink>
      <a:folHlink>
        <a:srgbClr val="3C9146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g xmlns="9F3AF71A-4826-4F84-A5FB-A70F93D43E60" xsi:nil="true"/>
    <_dlc_ExpireDateSaved xmlns="http://schemas.microsoft.com/sharepoint/v3" xsi:nil="true"/>
    <_dlc_ExpireDate xmlns="http://schemas.microsoft.com/sharepoint/v3">2021-06-08T09:49:53+00:00</_dlc_Expire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9084C52A83A488AEAED393519E8A7" ma:contentTypeVersion="4" ma:contentTypeDescription="Create a new document." ma:contentTypeScope="" ma:versionID="bb39295e9eed6bd672a25957c719ef61">
  <xsd:schema xmlns:xsd="http://www.w3.org/2001/XMLSchema" xmlns:xs="http://www.w3.org/2001/XMLSchema" xmlns:p="http://schemas.microsoft.com/office/2006/metadata/properties" xmlns:ns1="http://schemas.microsoft.com/sharepoint/v3" xmlns:ns2="9F3AF71A-4826-4F84-A5FB-A70F93D43E60" xmlns:ns3="http://schemas.microsoft.com/sharepoint/v4" xmlns:ns4="aa6cc274-cc10-45a6-af82-37a5088104b3" targetNamespace="http://schemas.microsoft.com/office/2006/metadata/properties" ma:root="true" ma:fieldsID="67096124f211a4a1106c9907c90dc1c9" ns1:_="" ns2:_="" ns3:_="" ns4:_="">
    <xsd:import namespace="http://schemas.microsoft.com/sharepoint/v3"/>
    <xsd:import namespace="9F3AF71A-4826-4F84-A5FB-A70F93D43E60"/>
    <xsd:import namespace="http://schemas.microsoft.com/sharepoint/v4"/>
    <xsd:import namespace="aa6cc274-cc10-45a6-af82-37a5088104b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Tag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13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AF71A-4826-4F84-A5FB-A70F93D43E60" elementFormDefault="qualified">
    <xsd:import namespace="http://schemas.microsoft.com/office/2006/documentManagement/types"/>
    <xsd:import namespace="http://schemas.microsoft.com/office/infopath/2007/PartnerControls"/>
    <xsd:element name="Tag" ma:index="11" nillable="true" ma:displayName="Tag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cc274-cc10-45a6-af82-37a508810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6CB8777D5CA2240B9ED3DC4C10DE894|-1458936444" UniqueId="2aba43e8-cafa-4e60-b854-91b49d23f7c7">
      <p:Name>Retention</p:Name>
      <p:Description>Automatic scheduling of content for processing, and performing a retention action on content that has reached its due date.</p:Description>
      <p:CustomData>
        <Schedules nextStageId="6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Versions"/>
              </data>
              <data stageId="3">
                <formula id="Microsoft.Office.RecordsManagement.PolicyFeatures.Expiration.Formula.BuiltIn">
                  <number>36</number>
                  <property>Modified</property>
                  <propertyId>28cf69c5-fa48-462a-b5cd-27b6f9d2bd5f</propertyId>
                  <period>months</period>
                </formula>
                <action type="workflow" id="0f43de15-46cf-4b30-ba7d-ea0667596405"/>
              </data>
              <data stageId="4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Record"/>
              </data>
              <data stageId="5" stageDeleted="true"/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CEA9DA3B-F18C-43FD-9135-E491FD46A31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1a41648-ac1e-4eb2-a466-4ac02c73b875"/>
    <ds:schemaRef ds:uri="http://purl.org/dc/elements/1.1/"/>
    <ds:schemaRef ds:uri="http://schemas.microsoft.com/office/2006/metadata/properties"/>
    <ds:schemaRef ds:uri="http://purl.org/dc/terms/"/>
    <ds:schemaRef ds:uri="0fb87b55-b087-441e-81ac-7a833c52e54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290F06-B8B2-4EE0-8736-B853FD392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5D85B8-503E-425E-8A0E-5A52F7AE7851}"/>
</file>

<file path=customXml/itemProps4.xml><?xml version="1.0" encoding="utf-8"?>
<ds:datastoreItem xmlns:ds="http://schemas.openxmlformats.org/officeDocument/2006/customXml" ds:itemID="{7CCEFC3C-F1DA-4E9A-B5B8-489690600A8D}"/>
</file>

<file path=docProps/app.xml><?xml version="1.0" encoding="utf-8"?>
<Properties xmlns="http://schemas.openxmlformats.org/officeDocument/2006/extended-properties" xmlns:vt="http://schemas.openxmlformats.org/officeDocument/2006/docPropsVTypes">
  <Template>ARVAL-PPT-EN-1-.potx</Template>
  <TotalTime>2603</TotalTime>
  <Words>723</Words>
  <Application>Microsoft Office PowerPoint</Application>
  <PresentationFormat>Affichage à l'écran (4:3)</PresentationFormat>
  <Paragraphs>136</Paragraphs>
  <Slides>22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BNPP Sans Light</vt:lpstr>
      <vt:lpstr>Calibri</vt:lpstr>
      <vt:lpstr>Symbol</vt:lpstr>
      <vt:lpstr>Verdana</vt:lpstr>
      <vt:lpstr>Wingdings</vt:lpstr>
      <vt:lpstr>ARVAL-PPT-EN-1-.potx</vt:lpstr>
      <vt:lpstr>Feuille de calcul</vt:lpstr>
      <vt:lpstr>Websites factory DRUPAL 8</vt:lpstr>
      <vt:lpstr>Why geolocation ?</vt:lpstr>
      <vt:lpstr>How to add geolocation content?</vt:lpstr>
      <vt:lpstr>Add a supplier content</vt:lpstr>
      <vt:lpstr>Add a supplier content</vt:lpstr>
      <vt:lpstr>Add a supplier content</vt:lpstr>
      <vt:lpstr>Add a supplier content</vt:lpstr>
      <vt:lpstr>Add a supplier content</vt:lpstr>
      <vt:lpstr>Add a supplier content</vt:lpstr>
      <vt:lpstr>Add a supplier content</vt:lpstr>
      <vt:lpstr>Add a supplier content</vt:lpstr>
      <vt:lpstr>Import supplier content</vt:lpstr>
      <vt:lpstr>Import supplier content</vt:lpstr>
      <vt:lpstr>Supplier content List</vt:lpstr>
      <vt:lpstr>Geolocation taxonomies</vt:lpstr>
      <vt:lpstr>Geolocation taxonomies</vt:lpstr>
      <vt:lpstr>Geolocation taxonomies</vt:lpstr>
      <vt:lpstr>Geolocation taxonomies</vt:lpstr>
      <vt:lpstr>Geolocation taxonomies</vt:lpstr>
      <vt:lpstr>Add a geolocation page</vt:lpstr>
      <vt:lpstr>Add a geolocation page</vt:lpstr>
      <vt:lpstr>Add a geolocation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WITTMANN Marie-France</dc:creator>
  <cp:lastModifiedBy>Christophe VILBERT</cp:lastModifiedBy>
  <cp:revision>1147</cp:revision>
  <cp:lastPrinted>2015-02-25T12:09:14Z</cp:lastPrinted>
  <dcterms:created xsi:type="dcterms:W3CDTF">2015-06-24T07:35:38Z</dcterms:created>
  <dcterms:modified xsi:type="dcterms:W3CDTF">2020-06-08T08:52:02Z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0x010100C979084C52A83A488AEAED393519E8A7</vt:lpwstr>
  </property>
  <property fmtid="{D5CDD505-2E9C-101B-9397-08002B2CF9AE}" pid="3" name="_dlc_policyId">
    <vt:lpwstr>0x010100A6CB8777D5CA2240B9ED3DC4C10DE894|-1458936444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id="Microsoft.Office.RecordsManagement.PolicyFeatures.Expiration.Formula.BuiltIn"&gt;&lt;number&gt;1&lt;/number&gt;&lt;property&gt;Created&lt;/property&gt;&lt;propertyId&gt;8c06beca-0777-48f7-91c7-6da68bc07b69&lt;/propertyId&gt;&lt;period&gt;years&lt;/period&gt;&lt;/formula&gt;</vt:lpwstr>
  </property>
</Properties>
</file>